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6" r:id="rId20"/>
    <p:sldId id="287" r:id="rId21"/>
    <p:sldId id="275" r:id="rId22"/>
    <p:sldId id="278" r:id="rId23"/>
    <p:sldId id="276" r:id="rId24"/>
    <p:sldId id="277" r:id="rId25"/>
    <p:sldId id="280" r:id="rId26"/>
    <p:sldId id="290" r:id="rId27"/>
    <p:sldId id="291" r:id="rId28"/>
    <p:sldId id="292" r:id="rId29"/>
    <p:sldId id="282" r:id="rId30"/>
    <p:sldId id="283" r:id="rId31"/>
    <p:sldId id="281" r:id="rId32"/>
    <p:sldId id="279" r:id="rId33"/>
    <p:sldId id="289" r:id="rId34"/>
    <p:sldId id="288" r:id="rId35"/>
    <p:sldId id="284" r:id="rId3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D3856-1DB4-4C49-8259-69874853C011}" type="datetimeFigureOut">
              <a:rPr lang="es-CL" smtClean="0"/>
              <a:t>21-06-2017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10B205-F0F4-4112-8FF5-1BA1A0E6B805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IVILIZACIÓN GRIEGA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TENAS &lt;ul&gt;&lt;li&gt;Monarquía hasta el  año 1065 a. C.  &lt;/li&gt;&lt;/ul&gt;&lt;ul&gt;&lt;li&gt;Aristocracia hasta el año 685 a. C.  &lt;/li&gt;&lt;/ul&gt;&lt;ul&gt;&lt;l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2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mocracia en Atenas Democracia actual Directa.  Representativa Todos los cargos públicos eran electivos No todos los carg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6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DAD CLÁSICA (siglos V y IV a. C.) &lt;ul&gt;&lt;li&gt;Extensión del comercio por el Mediterráneo.  &lt;/li&gt;&lt;/ul&gt;&lt;ul&gt;&lt;li&gt;Guerras Médicas.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0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 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3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secuencias de las Guerras Médicas.   &lt;ul&gt;&lt;li&gt;Para los persas: &lt;/li&gt;&lt;/ul&gt;&lt;ul&gt;&lt;ul&gt;&lt;li&gt;Detuvieron su expansión territorial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5392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3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parta &lt;ul&gt;&lt;li&gt;Los  dorios  en el 900 a. C. dominaron a los  laconios  e  ilotas  en Esparta y se establecieron en la reg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8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Organización política &lt;ul&gt;&lt;li&gt;Diarquía .  &lt;/li&gt;&lt;/ul&gt;&lt;ul&gt;&lt;li&gt;Éforos . P oderes legislativo, ejecutivo y judicial. &lt;/li&gt;&lt;/ul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9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 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1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s mujeres.   &lt;ul&gt;&lt;li&gt;Participación. &lt;/li&gt;&lt;/ul&gt;&lt;ul&gt;&lt;li&gt;Educación  &lt;/li&gt;&lt;/ul&gt;&lt;ul&gt;&lt;li&gt;Gineceo.  &lt;/li&gt;&lt;/ul&gt;&lt;ul&gt;&lt;li&gt;Los matri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7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la educacion en atenas y es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apa de grecia anti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08" y="0"/>
            <a:ext cx="9353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 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6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dioses grie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dioses grie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DAD HELENÍSTICA (siglos IV y III a.C.) &lt;ul&gt;&lt;li&gt;ALEJANDRO MAGNO &lt;/li&gt;&lt;/ul&gt;&lt;ul&gt;&lt;li&gt;Hijo de Filipo II  &lt;/li&gt;&lt;/ul&gt;&lt;ul&gt;&lt;li&gt;Uni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2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la po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61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la po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59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la po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58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 legado griego &lt;ul&gt;&lt;li&gt;Matemática &lt;/li&gt;&lt;/ul&gt;&lt;ul&gt;&lt;li&gt;Medicina &lt;/li&gt;&lt;/ul&gt;&lt;ul&gt;&lt;li&gt;Literatura:  &lt;/li&gt;&lt;/ul&gt;&lt;ul&gt;&lt;li&gt;poemas hom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3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&lt;ul&gt;&lt;li&gt;Época Arcaica &lt;/li&gt;&lt;/ul&gt;&lt;ul&gt;&lt;li&gt;Época Clásica &lt;/li&gt;&lt;/ul&gt;&lt;ul&gt;&lt;li&gt;Período Helenístico &lt;/li&gt;&lt;/ul&gt;Períodos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4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&lt;ul&gt;&lt;li&gt;Arte: &lt;/li&gt;&lt;/ul&gt;&lt;ul&gt;&lt;li&gt;La arquitectura &lt;/li&gt;&lt;/ul&gt;&lt;ul&gt;&lt;li&gt;La escultura. &lt;/li&gt;&lt;/ul&gt;&lt;ul&gt;&lt;li&gt;Historia &lt;/li&gt;&lt;/ul&g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7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osofía &lt;ul&gt;&lt;li&gt;Los pensadores griegos fueron los primeros en dejar a un lado los mitos religiosos para explicar el porq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Juegos olímpicos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2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67744" y="1196752"/>
            <a:ext cx="62646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 smtClean="0">
                <a:latin typeface="Arial" pitchFamily="34" charset="0"/>
                <a:cs typeface="Arial" pitchFamily="34" charset="0"/>
              </a:rPr>
              <a:t>En los Juegos olímpicos las modalidades deportivas eran: pentatlón, carreras, boxeo, carreras de carro, Equitación y Pancracio que era una mezcla de boxeo y lucha.</a:t>
            </a:r>
          </a:p>
          <a:p>
            <a:pPr algn="just"/>
            <a:r>
              <a:rPr lang="es-CL" sz="3200" dirty="0" smtClean="0">
                <a:latin typeface="Arial" pitchFamily="34" charset="0"/>
                <a:cs typeface="Arial" pitchFamily="34" charset="0"/>
              </a:rPr>
              <a:t>Los ganadores de las pruebas recibían como único premio una corona de ramas de olivo y eran considerados héroes por su propia ciudad.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Resultado de imagen para los juegos olimpicos en la edad anti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62877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22608" y="1052736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>
                <a:latin typeface="Arial" pitchFamily="34" charset="0"/>
                <a:cs typeface="Arial" pitchFamily="34" charset="0"/>
              </a:rPr>
              <a:t>Los juegos</a:t>
            </a:r>
            <a:r>
              <a:rPr lang="es-CL" sz="3200" dirty="0">
                <a:latin typeface="Arial" pitchFamily="34" charset="0"/>
                <a:cs typeface="Arial" pitchFamily="34" charset="0"/>
              </a:rPr>
              <a:t> panhelénicos más importantes eran </a:t>
            </a:r>
            <a:r>
              <a:rPr lang="es-CL" sz="32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CL" sz="3200" b="1" dirty="0" smtClean="0">
                <a:latin typeface="Arial" pitchFamily="34" charset="0"/>
                <a:cs typeface="Arial" pitchFamily="34" charset="0"/>
              </a:rPr>
              <a:t>Olímpicos</a:t>
            </a:r>
            <a:r>
              <a:rPr lang="es-CL" sz="3200" dirty="0">
                <a:latin typeface="Arial" pitchFamily="34" charset="0"/>
                <a:cs typeface="Arial" pitchFamily="34" charset="0"/>
              </a:rPr>
              <a:t>, que se celebraban en Olimpia cada cuatro años, en verano (este periodo de cuatro años se denominaba Olimpiada). En 776 a.C. comenzó a hacerse la lista de los ganadores y se considera ésta la fecha de iniciación de </a:t>
            </a:r>
            <a:r>
              <a:rPr lang="es-CL" sz="3200" b="1" dirty="0">
                <a:latin typeface="Arial" pitchFamily="34" charset="0"/>
                <a:cs typeface="Arial" pitchFamily="34" charset="0"/>
              </a:rPr>
              <a:t>los juegos</a:t>
            </a:r>
            <a:r>
              <a:rPr lang="es-CL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86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ORÍGENES DE LA CIVILIZACIÓN GRIEGA /CRETA Y MICENAS): desarrollo del comercio EDAD OSCURA EDAD ARCAICA EDAD CLÁSICA EDAD H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&lt;ul&gt;&lt;li&gt;La civilización Griega, localizada en la península de los Balcanes, fue una floreciente cultura que tuvo su origen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0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recia minoica &lt;ul&gt;&lt;li&gt;Ganadería y la agricultura.  &lt;/li&gt;&lt;/ul&gt;&lt;ul&gt;&lt;li&gt;Costa amplia con buenos puertos. &lt;/li&gt;&lt;/ul&gt;&lt;ul&gt;&lt;li&gt;P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&lt;ul&gt;&lt;li&gt;Invasión de los dorios y huída de los aqueos hacia Asia Menor. &lt;/li&gt;&lt;/ul&gt;&lt;ul&gt;&lt;li&gt;Las ciudades-estado o polis se de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ivilización micénica  (1.400 a 1.100 a.C.).   &lt;ul&gt;&lt;li&gt;Aqueos . &lt;/li&gt;&lt;/ul&gt;&lt;ul&gt;&lt;li&gt;Eolios . &lt;/li&gt;&lt;/ul&gt;&lt;ul&gt;&lt;li&gt;Dorios . &lt;/li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6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s pueblos primitivos griegos &lt;ul&gt;&lt;li&gt;Incorporación del hierro . &lt;/li&gt;&lt;/ul&gt;&lt;ul&gt;&lt;li&gt;Adaptaron el alfabeto fenicio.  &lt;/li&gt;&lt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5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CCLESIA LA BOULÉ TRIBUNALES POPULARES MAGISTRADOS ORGANIZACIÓN POLÍTICA DE ATENAS &lt;ul&gt;&lt;li&gt;TODOS LOS CIUDADANOS &lt;/li&gt;&lt;/ul&gt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5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57</Words>
  <Application>Microsoft Office PowerPoint</Application>
  <PresentationFormat>Presentación en pantalla (4:3)</PresentationFormat>
  <Paragraphs>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Rosita</dc:creator>
  <cp:lastModifiedBy>Rosita</cp:lastModifiedBy>
  <cp:revision>12</cp:revision>
  <dcterms:created xsi:type="dcterms:W3CDTF">2017-06-21T03:14:34Z</dcterms:created>
  <dcterms:modified xsi:type="dcterms:W3CDTF">2017-06-21T05:20:31Z</dcterms:modified>
</cp:coreProperties>
</file>