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E74B-0769-403E-8CB1-B48B32430C50}" type="datetimeFigureOut">
              <a:rPr lang="es-CL" smtClean="0"/>
              <a:t>06-10-2017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7957-FBCF-47A7-8D2B-B0A1B85907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407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E74B-0769-403E-8CB1-B48B32430C50}" type="datetimeFigureOut">
              <a:rPr lang="es-CL" smtClean="0"/>
              <a:t>06-10-2017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7957-FBCF-47A7-8D2B-B0A1B85907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110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E74B-0769-403E-8CB1-B48B32430C50}" type="datetimeFigureOut">
              <a:rPr lang="es-CL" smtClean="0"/>
              <a:t>06-10-2017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7957-FBCF-47A7-8D2B-B0A1B85907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234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E74B-0769-403E-8CB1-B48B32430C50}" type="datetimeFigureOut">
              <a:rPr lang="es-CL" smtClean="0"/>
              <a:t>06-10-2017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7957-FBCF-47A7-8D2B-B0A1B85907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217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E74B-0769-403E-8CB1-B48B32430C50}" type="datetimeFigureOut">
              <a:rPr lang="es-CL" smtClean="0"/>
              <a:t>06-10-2017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7957-FBCF-47A7-8D2B-B0A1B85907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058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E74B-0769-403E-8CB1-B48B32430C50}" type="datetimeFigureOut">
              <a:rPr lang="es-CL" smtClean="0"/>
              <a:t>06-10-2017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7957-FBCF-47A7-8D2B-B0A1B85907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355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E74B-0769-403E-8CB1-B48B32430C50}" type="datetimeFigureOut">
              <a:rPr lang="es-CL" smtClean="0"/>
              <a:t>06-10-2017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7957-FBCF-47A7-8D2B-B0A1B85907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736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E74B-0769-403E-8CB1-B48B32430C50}" type="datetimeFigureOut">
              <a:rPr lang="es-CL" smtClean="0"/>
              <a:t>06-10-2017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7957-FBCF-47A7-8D2B-B0A1B85907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38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E74B-0769-403E-8CB1-B48B32430C50}" type="datetimeFigureOut">
              <a:rPr lang="es-CL" smtClean="0"/>
              <a:t>06-10-2017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7957-FBCF-47A7-8D2B-B0A1B85907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71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E74B-0769-403E-8CB1-B48B32430C50}" type="datetimeFigureOut">
              <a:rPr lang="es-CL" smtClean="0"/>
              <a:t>06-10-2017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7957-FBCF-47A7-8D2B-B0A1B85907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071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E74B-0769-403E-8CB1-B48B32430C50}" type="datetimeFigureOut">
              <a:rPr lang="es-CL" smtClean="0"/>
              <a:t>06-10-2017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7957-FBCF-47A7-8D2B-B0A1B85907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285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9E74B-0769-403E-8CB1-B48B32430C50}" type="datetimeFigureOut">
              <a:rPr lang="es-CL" smtClean="0"/>
              <a:t>06-10-2017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57957-FBCF-47A7-8D2B-B0A1B85907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443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.slidesharecdn.com/chileprehispnico-140310235510-phpapp02/95/chile-prehispnico-2-638.jpg?cb=13944957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07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.slidesharecdn.com/chileprehispnico-140310235510-phpapp02/95/chile-prehispnico-3-638.jpg?cb=13944957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29"/>
            <a:ext cx="9144000" cy="683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88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.slidesharecdn.com/chileprehispnico-140310235510-phpapp02/95/chile-prehispnico-4-638.jpg?cb=13944957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60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.slidesharecdn.com/chileprehispnico-140310235510-phpapp02/95/chile-prehispnico-5-638.jpg?cb=13944957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4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.slidesharecdn.com/chileprehispnico-140310235510-phpapp02/95/chile-prehispnico-6-638.jpg?cb=13944957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14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.slidesharecdn.com/chileprehispnico-140310235510-phpapp02/95/chile-prehispnico-7-638.jpg?cb=13944957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915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Rosita</dc:creator>
  <cp:lastModifiedBy>Rosita</cp:lastModifiedBy>
  <cp:revision>1</cp:revision>
  <dcterms:created xsi:type="dcterms:W3CDTF">2017-10-06T03:01:12Z</dcterms:created>
  <dcterms:modified xsi:type="dcterms:W3CDTF">2017-10-06T03:06:40Z</dcterms:modified>
</cp:coreProperties>
</file>