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53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E74B-0769-403E-8CB1-B48B32430C50}" type="datetimeFigureOut">
              <a:rPr lang="es-CL" smtClean="0"/>
              <a:t>06-10-2017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7957-FBCF-47A7-8D2B-B0A1B85907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74074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E74B-0769-403E-8CB1-B48B32430C50}" type="datetimeFigureOut">
              <a:rPr lang="es-CL" smtClean="0"/>
              <a:t>06-10-2017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7957-FBCF-47A7-8D2B-B0A1B85907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61100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E74B-0769-403E-8CB1-B48B32430C50}" type="datetimeFigureOut">
              <a:rPr lang="es-CL" smtClean="0"/>
              <a:t>06-10-2017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7957-FBCF-47A7-8D2B-B0A1B85907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12345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E74B-0769-403E-8CB1-B48B32430C50}" type="datetimeFigureOut">
              <a:rPr lang="es-CL" smtClean="0"/>
              <a:t>06-10-2017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7957-FBCF-47A7-8D2B-B0A1B85907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82171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E74B-0769-403E-8CB1-B48B32430C50}" type="datetimeFigureOut">
              <a:rPr lang="es-CL" smtClean="0"/>
              <a:t>06-10-2017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7957-FBCF-47A7-8D2B-B0A1B85907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30580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E74B-0769-403E-8CB1-B48B32430C50}" type="datetimeFigureOut">
              <a:rPr lang="es-CL" smtClean="0"/>
              <a:t>06-10-2017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7957-FBCF-47A7-8D2B-B0A1B85907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53553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E74B-0769-403E-8CB1-B48B32430C50}" type="datetimeFigureOut">
              <a:rPr lang="es-CL" smtClean="0"/>
              <a:t>06-10-2017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7957-FBCF-47A7-8D2B-B0A1B85907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17361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E74B-0769-403E-8CB1-B48B32430C50}" type="datetimeFigureOut">
              <a:rPr lang="es-CL" smtClean="0"/>
              <a:t>06-10-2017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7957-FBCF-47A7-8D2B-B0A1B85907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013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E74B-0769-403E-8CB1-B48B32430C50}" type="datetimeFigureOut">
              <a:rPr lang="es-CL" smtClean="0"/>
              <a:t>06-10-2017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7957-FBCF-47A7-8D2B-B0A1B85907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30714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E74B-0769-403E-8CB1-B48B32430C50}" type="datetimeFigureOut">
              <a:rPr lang="es-CL" smtClean="0"/>
              <a:t>06-10-2017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7957-FBCF-47A7-8D2B-B0A1B85907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90711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9E74B-0769-403E-8CB1-B48B32430C50}" type="datetimeFigureOut">
              <a:rPr lang="es-CL" smtClean="0"/>
              <a:t>06-10-2017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7957-FBCF-47A7-8D2B-B0A1B85907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42859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99E74B-0769-403E-8CB1-B48B32430C50}" type="datetimeFigureOut">
              <a:rPr lang="es-CL" smtClean="0"/>
              <a:t>06-10-2017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C57957-FBCF-47A7-8D2B-B0A1B85907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14435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image.slidesharecdn.com/chileprehispnico-140310235510-phpapp02/95/chile-prehispnico-2-638.jpg?cb=139449575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2074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image.slidesharecdn.com/chileprehispnico-140310235510-phpapp02/95/chile-prehispnico-3-638.jpg?cb=139449575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429"/>
            <a:ext cx="9144000" cy="6839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8885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image.slidesharecdn.com/chileprehispnico-140310235510-phpapp02/95/chile-prehispnico-4-638.jpg?cb=139449575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5602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image.slidesharecdn.com/chileprehispnico-140310235510-phpapp02/95/chile-prehispnico-5-638.jpg?cb=139449575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740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image.slidesharecdn.com/chileprehispnico-140310235510-phpapp02/95/chile-prehispnico-6-638.jpg?cb=139449575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1149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image.slidesharecdn.com/chileprehispnico-140310235510-phpapp02/95/chile-prehispnico-7-638.jpg?cb=139449575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39159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Presentación en pantalla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Rosita</dc:creator>
  <cp:lastModifiedBy>Rosita</cp:lastModifiedBy>
  <cp:revision>1</cp:revision>
  <dcterms:created xsi:type="dcterms:W3CDTF">2017-10-06T03:01:12Z</dcterms:created>
  <dcterms:modified xsi:type="dcterms:W3CDTF">2017-10-06T03:06:40Z</dcterms:modified>
</cp:coreProperties>
</file>