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>
                <a:latin typeface="Arial Black" panose="020B0A04020102020204" pitchFamily="34" charset="0"/>
              </a:rPr>
              <a:t>CLASE: </a:t>
            </a:r>
            <a:r>
              <a:rPr lang="es-CL" dirty="0" smtClean="0"/>
              <a:t>Estilos narrativos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41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ESTILOS NARRATIVOS: Estilo directo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28034" y="2603500"/>
            <a:ext cx="4687910" cy="38616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/>
              <a:t>Los </a:t>
            </a:r>
            <a:r>
              <a:rPr lang="es-ES" dirty="0"/>
              <a:t>narradores ocupan estilos narrativos para presentar los hechos y lo que dicen los personajes.</a:t>
            </a:r>
          </a:p>
          <a:p>
            <a:r>
              <a:rPr lang="es-ES" dirty="0"/>
              <a:t>El </a:t>
            </a:r>
            <a:r>
              <a:rPr lang="es-ES" b="1" dirty="0"/>
              <a:t>estilo directo</a:t>
            </a:r>
            <a:r>
              <a:rPr lang="es-ES" dirty="0"/>
              <a:t> da la ilusión de la objetividad, y busca transmitir información de una manera neutral. El narrador le cede la palabra al personaje para que diga lo que siente de su propia boca. 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Ejemplo</a:t>
            </a:r>
            <a:r>
              <a:rPr lang="es-ES" dirty="0"/>
              <a:t>: </a:t>
            </a:r>
            <a:r>
              <a:rPr lang="es-ES" dirty="0" smtClean="0"/>
              <a:t>Ana </a:t>
            </a:r>
            <a:r>
              <a:rPr lang="es-ES" dirty="0"/>
              <a:t>dijo </a:t>
            </a:r>
            <a:r>
              <a:rPr lang="es-ES" dirty="0" smtClean="0"/>
              <a:t>“Juan, ¿cómo te fue en la prueba?”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1026" name="Picture 2" descr="Resultado de imagen para estilo direc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1397" y="2703784"/>
            <a:ext cx="6552350" cy="3886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7441741" y="4100726"/>
            <a:ext cx="1676501" cy="1687890"/>
          </a:xfrm>
          <a:prstGeom prst="wedgeEllipseCallout">
            <a:avLst>
              <a:gd name="adj1" fmla="val -40293"/>
              <a:gd name="adj2" fmla="val -4661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dirty="0" smtClean="0"/>
              <a:t>¿Cómo te fue en la prueba?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99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ESTILOS NARRATIVOS: Estilo </a:t>
            </a:r>
            <a:r>
              <a:rPr lang="es-CL" dirty="0" smtClean="0"/>
              <a:t>indirecto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692462" y="2774440"/>
            <a:ext cx="6258619" cy="3416300"/>
          </a:xfrm>
        </p:spPr>
        <p:txBody>
          <a:bodyPr>
            <a:normAutofit/>
          </a:bodyPr>
          <a:lstStyle/>
          <a:p>
            <a:r>
              <a:rPr lang="es-ES" dirty="0"/>
              <a:t>El </a:t>
            </a:r>
            <a:r>
              <a:rPr lang="es-ES" b="1" dirty="0"/>
              <a:t>estilo indirecto</a:t>
            </a:r>
            <a:r>
              <a:rPr lang="es-ES" dirty="0"/>
              <a:t> es el que usa el narrador cuando con sus propias palabras nos reproducen la voz de los personajes, esto es, cuando de una manera u otra, nos resume sus palabras o pensamientos. En otras palabras habla el narrador.</a:t>
            </a:r>
          </a:p>
          <a:p>
            <a:pPr marL="0" indent="0">
              <a:buNone/>
            </a:pPr>
            <a:r>
              <a:rPr lang="es-ES" dirty="0"/>
              <a:t>Ejemplo: </a:t>
            </a:r>
            <a:r>
              <a:rPr lang="es-ES" dirty="0" smtClean="0"/>
              <a:t>Ana estaba dudosa de si Juan habría pasado el examen, así que decidió preguntarle.</a:t>
            </a:r>
            <a:endParaRPr lang="es-ES" dirty="0"/>
          </a:p>
          <a:p>
            <a:endParaRPr lang="en-US" dirty="0"/>
          </a:p>
        </p:txBody>
      </p:sp>
      <p:pic>
        <p:nvPicPr>
          <p:cNvPr id="4" name="Picture 2" descr="Resultado de imagen para estilo direc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27" r="7030"/>
          <a:stretch/>
        </p:blipFill>
        <p:spPr bwMode="auto">
          <a:xfrm>
            <a:off x="244699" y="2304539"/>
            <a:ext cx="5447763" cy="3886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286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 </a:t>
            </a:r>
            <a:r>
              <a:rPr lang="es-ES" b="1" dirty="0"/>
              <a:t>estilo indirecto libre</a:t>
            </a:r>
            <a:r>
              <a:rPr lang="es-ES" dirty="0"/>
              <a:t>: se trata de un estilo más complejo porque combina los dos estilos anteriores, el directo y el indirecto. Se usa generalmente la tercera persona gramatical, y se expresa a través de verbos conjugados en imperfecto, pluscuamperfectos o condicionales.</a:t>
            </a:r>
          </a:p>
          <a:p>
            <a:pPr marL="0" indent="0">
              <a:buNone/>
            </a:pPr>
            <a:r>
              <a:rPr lang="es-ES" dirty="0"/>
              <a:t>Ejemplo: </a:t>
            </a:r>
            <a:r>
              <a:rPr lang="es-ES" dirty="0" smtClean="0"/>
              <a:t>“Ana </a:t>
            </a:r>
            <a:r>
              <a:rPr lang="es-ES" dirty="0"/>
              <a:t>se acercó </a:t>
            </a:r>
            <a:r>
              <a:rPr lang="es-ES" dirty="0" smtClean="0"/>
              <a:t>Juan. ¿Cómo le habría ido en la prueba?”</a:t>
            </a:r>
            <a:endParaRPr lang="es-ES" dirty="0"/>
          </a:p>
          <a:p>
            <a:endParaRPr lang="en-US" dirty="0"/>
          </a:p>
        </p:txBody>
      </p:sp>
      <p:pic>
        <p:nvPicPr>
          <p:cNvPr id="4" name="Picture 2" descr="Resultado de imagen para estilo direc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4417" y="4530046"/>
            <a:ext cx="3925060" cy="2327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154954" y="1058336"/>
            <a:ext cx="9388333" cy="706964"/>
          </a:xfrm>
        </p:spPr>
        <p:txBody>
          <a:bodyPr/>
          <a:lstStyle/>
          <a:p>
            <a:r>
              <a:rPr lang="es-CL" dirty="0"/>
              <a:t>ESTILOS NARRATIVOS: Estilo </a:t>
            </a:r>
            <a:r>
              <a:rPr lang="es-CL" dirty="0" smtClean="0"/>
              <a:t>indirecto libre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42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1026" name="Picture 2" descr="Pin en Grammar - Learn Spani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942" y="277007"/>
            <a:ext cx="6829425" cy="597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81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175</TotalTime>
  <Words>47</Words>
  <Application>Microsoft Office PowerPoint</Application>
  <PresentationFormat>Panorámica</PresentationFormat>
  <Paragraphs>12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Century Gothic</vt:lpstr>
      <vt:lpstr>Wingdings 3</vt:lpstr>
      <vt:lpstr>Sala de reuniones Ion</vt:lpstr>
      <vt:lpstr>CLASE: Estilos narrativos</vt:lpstr>
      <vt:lpstr>ESTILOS NARRATIVOS: Estilo directo</vt:lpstr>
      <vt:lpstr>ESTILOS NARRATIVOS: Estilo indirecto</vt:lpstr>
      <vt:lpstr>ESTILOS NARRATIVOS: Estilo indirecto libre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Estilos narrativos</dc:title>
  <dc:creator>Javiera Ignacia Gutierrez</dc:creator>
  <cp:lastModifiedBy>Javiera Ignacia Gutierrez</cp:lastModifiedBy>
  <cp:revision>11</cp:revision>
  <dcterms:created xsi:type="dcterms:W3CDTF">2019-03-03T22:39:43Z</dcterms:created>
  <dcterms:modified xsi:type="dcterms:W3CDTF">2021-07-02T16:48:26Z</dcterms:modified>
</cp:coreProperties>
</file>