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E57CE-EEE4-413E-A14E-2E9B2E40708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886951-003A-44D8-947D-22477CC42B7F}">
      <dgm:prSet phldrT="[Texto]"/>
      <dgm:spPr/>
      <dgm:t>
        <a:bodyPr/>
        <a:lstStyle/>
        <a:p>
          <a:r>
            <a:rPr lang="es-CL" dirty="0" smtClean="0"/>
            <a:t>Acciones principales o cardinales</a:t>
          </a:r>
          <a:endParaRPr lang="en-US" dirty="0"/>
        </a:p>
      </dgm:t>
    </dgm:pt>
    <dgm:pt modelId="{86754B7D-DC6F-4D96-97C5-FA850867BCCF}" type="parTrans" cxnId="{7DE349A2-0E52-4D4B-B07F-534269056FE1}">
      <dgm:prSet/>
      <dgm:spPr/>
      <dgm:t>
        <a:bodyPr/>
        <a:lstStyle/>
        <a:p>
          <a:endParaRPr lang="en-US"/>
        </a:p>
      </dgm:t>
    </dgm:pt>
    <dgm:pt modelId="{7AED6B6F-2465-4B4E-970A-0DAB3F4CD7E8}" type="sibTrans" cxnId="{7DE349A2-0E52-4D4B-B07F-534269056FE1}">
      <dgm:prSet/>
      <dgm:spPr/>
      <dgm:t>
        <a:bodyPr/>
        <a:lstStyle/>
        <a:p>
          <a:endParaRPr lang="en-US"/>
        </a:p>
      </dgm:t>
    </dgm:pt>
    <dgm:pt modelId="{75DE3D70-2418-4282-A37A-6C57EC3C0722}">
      <dgm:prSet phldrT="[Texto]"/>
      <dgm:spPr/>
      <dgm:t>
        <a:bodyPr/>
        <a:lstStyle/>
        <a:p>
          <a:r>
            <a:rPr lang="es-CL" dirty="0" smtClean="0"/>
            <a:t>Caperucita Roja va a la casa de su abuela</a:t>
          </a:r>
          <a:endParaRPr lang="en-US" dirty="0"/>
        </a:p>
      </dgm:t>
    </dgm:pt>
    <dgm:pt modelId="{80A14BF6-B4C3-418C-BA68-60678820B938}" type="parTrans" cxnId="{F211F100-64CF-42C7-A828-7EF02D817C0D}">
      <dgm:prSet/>
      <dgm:spPr/>
      <dgm:t>
        <a:bodyPr/>
        <a:lstStyle/>
        <a:p>
          <a:endParaRPr lang="en-US"/>
        </a:p>
      </dgm:t>
    </dgm:pt>
    <dgm:pt modelId="{51DB66A8-60D7-4764-A1A4-C359A5DD2DB0}" type="sibTrans" cxnId="{F211F100-64CF-42C7-A828-7EF02D817C0D}">
      <dgm:prSet/>
      <dgm:spPr/>
      <dgm:t>
        <a:bodyPr/>
        <a:lstStyle/>
        <a:p>
          <a:endParaRPr lang="en-US"/>
        </a:p>
      </dgm:t>
    </dgm:pt>
    <dgm:pt modelId="{39C1C0AC-C9BE-4644-A5B8-B9311009F291}">
      <dgm:prSet phldrT="[Texto]"/>
      <dgm:spPr/>
      <dgm:t>
        <a:bodyPr/>
        <a:lstStyle/>
        <a:p>
          <a:r>
            <a:rPr lang="es-CL" dirty="0" smtClean="0"/>
            <a:t>El lobo se come a la abuelita</a:t>
          </a:r>
        </a:p>
      </dgm:t>
    </dgm:pt>
    <dgm:pt modelId="{00B6565D-E5BD-43CE-8C78-AD79E0FC16DD}" type="parTrans" cxnId="{97388EC5-2F77-4639-8016-B77479248EDD}">
      <dgm:prSet/>
      <dgm:spPr/>
      <dgm:t>
        <a:bodyPr/>
        <a:lstStyle/>
        <a:p>
          <a:endParaRPr lang="en-US"/>
        </a:p>
      </dgm:t>
    </dgm:pt>
    <dgm:pt modelId="{DDF604EA-BED2-4F28-B77F-D14032672B0E}" type="sibTrans" cxnId="{97388EC5-2F77-4639-8016-B77479248EDD}">
      <dgm:prSet/>
      <dgm:spPr/>
      <dgm:t>
        <a:bodyPr/>
        <a:lstStyle/>
        <a:p>
          <a:endParaRPr lang="en-US"/>
        </a:p>
      </dgm:t>
    </dgm:pt>
    <dgm:pt modelId="{7CD1F7E2-8DAC-4324-98CB-EB0343E72BE3}">
      <dgm:prSet phldrT="[Texto]"/>
      <dgm:spPr/>
      <dgm:t>
        <a:bodyPr/>
        <a:lstStyle/>
        <a:p>
          <a:r>
            <a:rPr lang="es-CL" dirty="0" smtClean="0"/>
            <a:t>El leñador mata al lobo</a:t>
          </a:r>
          <a:endParaRPr lang="en-US" dirty="0"/>
        </a:p>
      </dgm:t>
    </dgm:pt>
    <dgm:pt modelId="{A42A4F53-FD80-4644-8B6A-12EEBF0C9D88}" type="parTrans" cxnId="{D086B5FB-507F-449E-8938-B1506043F99F}">
      <dgm:prSet/>
      <dgm:spPr/>
      <dgm:t>
        <a:bodyPr/>
        <a:lstStyle/>
        <a:p>
          <a:endParaRPr lang="en-US"/>
        </a:p>
      </dgm:t>
    </dgm:pt>
    <dgm:pt modelId="{50E9F0A3-F743-4316-AE65-E7C1A59DBCFC}" type="sibTrans" cxnId="{D086B5FB-507F-449E-8938-B1506043F99F}">
      <dgm:prSet/>
      <dgm:spPr/>
      <dgm:t>
        <a:bodyPr/>
        <a:lstStyle/>
        <a:p>
          <a:endParaRPr lang="en-US"/>
        </a:p>
      </dgm:t>
    </dgm:pt>
    <dgm:pt modelId="{6E6E7397-656C-4764-AB83-3B0013A88F25}" type="pres">
      <dgm:prSet presAssocID="{4EAE57CE-EEE4-413E-A14E-2E9B2E4070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5C0B3-7459-43B4-A44F-4524EF34A863}" type="pres">
      <dgm:prSet presAssocID="{FA886951-003A-44D8-947D-22477CC42B7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2DB7-79D0-4513-BD28-BA09A67C1F58}" type="pres">
      <dgm:prSet presAssocID="{7AED6B6F-2465-4B4E-970A-0DAB3F4CD7E8}" presName="parTxOnlySpace" presStyleCnt="0"/>
      <dgm:spPr/>
    </dgm:pt>
    <dgm:pt modelId="{9B3A87BE-55C4-4B76-A7CE-7AFC7DA13A97}" type="pres">
      <dgm:prSet presAssocID="{75DE3D70-2418-4282-A37A-6C57EC3C07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CDE9C-7BCA-484A-AAC7-0DB4FC538CA8}" type="pres">
      <dgm:prSet presAssocID="{51DB66A8-60D7-4764-A1A4-C359A5DD2DB0}" presName="parTxOnlySpace" presStyleCnt="0"/>
      <dgm:spPr/>
    </dgm:pt>
    <dgm:pt modelId="{90B13743-8A3C-4899-815A-4AAB1AA26C85}" type="pres">
      <dgm:prSet presAssocID="{39C1C0AC-C9BE-4644-A5B8-B9311009F29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6073D-7411-45F6-9695-781F9C90801A}" type="pres">
      <dgm:prSet presAssocID="{DDF604EA-BED2-4F28-B77F-D14032672B0E}" presName="parTxOnlySpace" presStyleCnt="0"/>
      <dgm:spPr/>
    </dgm:pt>
    <dgm:pt modelId="{95E613BC-985F-49DC-844E-9FC59BB0F127}" type="pres">
      <dgm:prSet presAssocID="{7CD1F7E2-8DAC-4324-98CB-EB0343E72BE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88EC5-2F77-4639-8016-B77479248EDD}" srcId="{4EAE57CE-EEE4-413E-A14E-2E9B2E407080}" destId="{39C1C0AC-C9BE-4644-A5B8-B9311009F291}" srcOrd="2" destOrd="0" parTransId="{00B6565D-E5BD-43CE-8C78-AD79E0FC16DD}" sibTransId="{DDF604EA-BED2-4F28-B77F-D14032672B0E}"/>
    <dgm:cxn modelId="{D086B5FB-507F-449E-8938-B1506043F99F}" srcId="{4EAE57CE-EEE4-413E-A14E-2E9B2E407080}" destId="{7CD1F7E2-8DAC-4324-98CB-EB0343E72BE3}" srcOrd="3" destOrd="0" parTransId="{A42A4F53-FD80-4644-8B6A-12EEBF0C9D88}" sibTransId="{50E9F0A3-F743-4316-AE65-E7C1A59DBCFC}"/>
    <dgm:cxn modelId="{7DE349A2-0E52-4D4B-B07F-534269056FE1}" srcId="{4EAE57CE-EEE4-413E-A14E-2E9B2E407080}" destId="{FA886951-003A-44D8-947D-22477CC42B7F}" srcOrd="0" destOrd="0" parTransId="{86754B7D-DC6F-4D96-97C5-FA850867BCCF}" sibTransId="{7AED6B6F-2465-4B4E-970A-0DAB3F4CD7E8}"/>
    <dgm:cxn modelId="{1CFA22A4-EC08-4E84-AAEB-0CAFC36E1190}" type="presOf" srcId="{75DE3D70-2418-4282-A37A-6C57EC3C0722}" destId="{9B3A87BE-55C4-4B76-A7CE-7AFC7DA13A97}" srcOrd="0" destOrd="0" presId="urn:microsoft.com/office/officeart/2005/8/layout/chevron1"/>
    <dgm:cxn modelId="{F211F100-64CF-42C7-A828-7EF02D817C0D}" srcId="{4EAE57CE-EEE4-413E-A14E-2E9B2E407080}" destId="{75DE3D70-2418-4282-A37A-6C57EC3C0722}" srcOrd="1" destOrd="0" parTransId="{80A14BF6-B4C3-418C-BA68-60678820B938}" sibTransId="{51DB66A8-60D7-4764-A1A4-C359A5DD2DB0}"/>
    <dgm:cxn modelId="{9FD98179-B0A1-436A-805A-000B1CEB7611}" type="presOf" srcId="{39C1C0AC-C9BE-4644-A5B8-B9311009F291}" destId="{90B13743-8A3C-4899-815A-4AAB1AA26C85}" srcOrd="0" destOrd="0" presId="urn:microsoft.com/office/officeart/2005/8/layout/chevron1"/>
    <dgm:cxn modelId="{E5571988-DE9B-4DD6-9E4E-FFC147F448A2}" type="presOf" srcId="{FA886951-003A-44D8-947D-22477CC42B7F}" destId="{F9F5C0B3-7459-43B4-A44F-4524EF34A863}" srcOrd="0" destOrd="0" presId="urn:microsoft.com/office/officeart/2005/8/layout/chevron1"/>
    <dgm:cxn modelId="{27911084-ADC1-423B-9008-6354B129268A}" type="presOf" srcId="{7CD1F7E2-8DAC-4324-98CB-EB0343E72BE3}" destId="{95E613BC-985F-49DC-844E-9FC59BB0F127}" srcOrd="0" destOrd="0" presId="urn:microsoft.com/office/officeart/2005/8/layout/chevron1"/>
    <dgm:cxn modelId="{BF2E03E6-0345-4775-BCC2-A6ECFAD44532}" type="presOf" srcId="{4EAE57CE-EEE4-413E-A14E-2E9B2E407080}" destId="{6E6E7397-656C-4764-AB83-3B0013A88F25}" srcOrd="0" destOrd="0" presId="urn:microsoft.com/office/officeart/2005/8/layout/chevron1"/>
    <dgm:cxn modelId="{95371B66-0BE7-489A-B38A-4F77359424A9}" type="presParOf" srcId="{6E6E7397-656C-4764-AB83-3B0013A88F25}" destId="{F9F5C0B3-7459-43B4-A44F-4524EF34A863}" srcOrd="0" destOrd="0" presId="urn:microsoft.com/office/officeart/2005/8/layout/chevron1"/>
    <dgm:cxn modelId="{CFBC71F9-9415-4DA7-A906-0767B23D7F20}" type="presParOf" srcId="{6E6E7397-656C-4764-AB83-3B0013A88F25}" destId="{6F772DB7-79D0-4513-BD28-BA09A67C1F58}" srcOrd="1" destOrd="0" presId="urn:microsoft.com/office/officeart/2005/8/layout/chevron1"/>
    <dgm:cxn modelId="{D3DA15AC-AC84-401A-91A8-BD7F87C7C5D7}" type="presParOf" srcId="{6E6E7397-656C-4764-AB83-3B0013A88F25}" destId="{9B3A87BE-55C4-4B76-A7CE-7AFC7DA13A97}" srcOrd="2" destOrd="0" presId="urn:microsoft.com/office/officeart/2005/8/layout/chevron1"/>
    <dgm:cxn modelId="{129B2D9F-A31E-4C33-9990-29AFC03D8553}" type="presParOf" srcId="{6E6E7397-656C-4764-AB83-3B0013A88F25}" destId="{7DBCDE9C-7BCA-484A-AAC7-0DB4FC538CA8}" srcOrd="3" destOrd="0" presId="urn:microsoft.com/office/officeart/2005/8/layout/chevron1"/>
    <dgm:cxn modelId="{69600498-0C30-41D6-B0DB-D5FF128F10FF}" type="presParOf" srcId="{6E6E7397-656C-4764-AB83-3B0013A88F25}" destId="{90B13743-8A3C-4899-815A-4AAB1AA26C85}" srcOrd="4" destOrd="0" presId="urn:microsoft.com/office/officeart/2005/8/layout/chevron1"/>
    <dgm:cxn modelId="{C872219D-DD8B-43C4-B280-94BD4A578592}" type="presParOf" srcId="{6E6E7397-656C-4764-AB83-3B0013A88F25}" destId="{F106073D-7411-45F6-9695-781F9C90801A}" srcOrd="5" destOrd="0" presId="urn:microsoft.com/office/officeart/2005/8/layout/chevron1"/>
    <dgm:cxn modelId="{93562366-EA70-4EC0-9DE1-956E3AB2623C}" type="presParOf" srcId="{6E6E7397-656C-4764-AB83-3B0013A88F25}" destId="{95E613BC-985F-49DC-844E-9FC59BB0F12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E57CE-EEE4-413E-A14E-2E9B2E407080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886951-003A-44D8-947D-22477CC42B7F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Acciones secundarias o catalizadoras</a:t>
          </a:r>
          <a:endParaRPr lang="en-US" dirty="0"/>
        </a:p>
      </dgm:t>
    </dgm:pt>
    <dgm:pt modelId="{86754B7D-DC6F-4D96-97C5-FA850867BCCF}" type="parTrans" cxnId="{7DE349A2-0E52-4D4B-B07F-534269056FE1}">
      <dgm:prSet/>
      <dgm:spPr/>
      <dgm:t>
        <a:bodyPr/>
        <a:lstStyle/>
        <a:p>
          <a:endParaRPr lang="en-US"/>
        </a:p>
      </dgm:t>
    </dgm:pt>
    <dgm:pt modelId="{7AED6B6F-2465-4B4E-970A-0DAB3F4CD7E8}" type="sibTrans" cxnId="{7DE349A2-0E52-4D4B-B07F-534269056FE1}">
      <dgm:prSet/>
      <dgm:spPr/>
      <dgm:t>
        <a:bodyPr/>
        <a:lstStyle/>
        <a:p>
          <a:endParaRPr lang="en-US"/>
        </a:p>
      </dgm:t>
    </dgm:pt>
    <dgm:pt modelId="{75DE3D70-2418-4282-A37A-6C57EC3C0722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Caperucita confía en el lobo y le cuenta dónde va</a:t>
          </a:r>
          <a:endParaRPr lang="en-US" dirty="0"/>
        </a:p>
      </dgm:t>
    </dgm:pt>
    <dgm:pt modelId="{80A14BF6-B4C3-418C-BA68-60678820B938}" type="parTrans" cxnId="{F211F100-64CF-42C7-A828-7EF02D817C0D}">
      <dgm:prSet/>
      <dgm:spPr/>
      <dgm:t>
        <a:bodyPr/>
        <a:lstStyle/>
        <a:p>
          <a:endParaRPr lang="en-US"/>
        </a:p>
      </dgm:t>
    </dgm:pt>
    <dgm:pt modelId="{51DB66A8-60D7-4764-A1A4-C359A5DD2DB0}" type="sibTrans" cxnId="{F211F100-64CF-42C7-A828-7EF02D817C0D}">
      <dgm:prSet/>
      <dgm:spPr/>
      <dgm:t>
        <a:bodyPr/>
        <a:lstStyle/>
        <a:p>
          <a:endParaRPr lang="en-US"/>
        </a:p>
      </dgm:t>
    </dgm:pt>
    <dgm:pt modelId="{39C1C0AC-C9BE-4644-A5B8-B9311009F29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El lobo crea una trampa</a:t>
          </a:r>
          <a:endParaRPr lang="en-US" dirty="0"/>
        </a:p>
      </dgm:t>
    </dgm:pt>
    <dgm:pt modelId="{00B6565D-E5BD-43CE-8C78-AD79E0FC16DD}" type="parTrans" cxnId="{97388EC5-2F77-4639-8016-B77479248EDD}">
      <dgm:prSet/>
      <dgm:spPr/>
      <dgm:t>
        <a:bodyPr/>
        <a:lstStyle/>
        <a:p>
          <a:endParaRPr lang="en-US"/>
        </a:p>
      </dgm:t>
    </dgm:pt>
    <dgm:pt modelId="{DDF604EA-BED2-4F28-B77F-D14032672B0E}" type="sibTrans" cxnId="{97388EC5-2F77-4639-8016-B77479248EDD}">
      <dgm:prSet/>
      <dgm:spPr/>
      <dgm:t>
        <a:bodyPr/>
        <a:lstStyle/>
        <a:p>
          <a:endParaRPr lang="en-US"/>
        </a:p>
      </dgm:t>
    </dgm:pt>
    <dgm:pt modelId="{175FE140-B8E8-4374-94B1-4A462BF5F3BD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El lobo se muere</a:t>
          </a:r>
          <a:endParaRPr lang="en-US" dirty="0"/>
        </a:p>
      </dgm:t>
    </dgm:pt>
    <dgm:pt modelId="{2015DFD8-F486-491D-AE37-64767ECB8E82}" type="parTrans" cxnId="{9BB55D0C-F039-4BE6-A89E-632C9EAC2E74}">
      <dgm:prSet/>
      <dgm:spPr/>
      <dgm:t>
        <a:bodyPr/>
        <a:lstStyle/>
        <a:p>
          <a:endParaRPr lang="en-US"/>
        </a:p>
      </dgm:t>
    </dgm:pt>
    <dgm:pt modelId="{775474A0-F6E8-42B3-AC3B-C97A81092DA5}" type="sibTrans" cxnId="{9BB55D0C-F039-4BE6-A89E-632C9EAC2E74}">
      <dgm:prSet/>
      <dgm:spPr/>
      <dgm:t>
        <a:bodyPr/>
        <a:lstStyle/>
        <a:p>
          <a:endParaRPr lang="en-US"/>
        </a:p>
      </dgm:t>
    </dgm:pt>
    <dgm:pt modelId="{6E6E7397-656C-4764-AB83-3B0013A88F25}" type="pres">
      <dgm:prSet presAssocID="{4EAE57CE-EEE4-413E-A14E-2E9B2E4070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5C0B3-7459-43B4-A44F-4524EF34A863}" type="pres">
      <dgm:prSet presAssocID="{FA886951-003A-44D8-947D-22477CC42B7F}" presName="parTxOnly" presStyleLbl="node1" presStyleIdx="0" presStyleCnt="4" custLinFactNeighborY="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2DB7-79D0-4513-BD28-BA09A67C1F58}" type="pres">
      <dgm:prSet presAssocID="{7AED6B6F-2465-4B4E-970A-0DAB3F4CD7E8}" presName="parTxOnlySpace" presStyleCnt="0"/>
      <dgm:spPr/>
    </dgm:pt>
    <dgm:pt modelId="{9B3A87BE-55C4-4B76-A7CE-7AFC7DA13A97}" type="pres">
      <dgm:prSet presAssocID="{75DE3D70-2418-4282-A37A-6C57EC3C07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CDE9C-7BCA-484A-AAC7-0DB4FC538CA8}" type="pres">
      <dgm:prSet presAssocID="{51DB66A8-60D7-4764-A1A4-C359A5DD2DB0}" presName="parTxOnlySpace" presStyleCnt="0"/>
      <dgm:spPr/>
    </dgm:pt>
    <dgm:pt modelId="{90B13743-8A3C-4899-815A-4AAB1AA26C85}" type="pres">
      <dgm:prSet presAssocID="{39C1C0AC-C9BE-4644-A5B8-B9311009F29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E02D1-CBB9-436F-9539-80B216FD4278}" type="pres">
      <dgm:prSet presAssocID="{DDF604EA-BED2-4F28-B77F-D14032672B0E}" presName="parTxOnlySpace" presStyleCnt="0"/>
      <dgm:spPr/>
    </dgm:pt>
    <dgm:pt modelId="{EA51C3E1-EF75-4407-835E-9604544DB2E5}" type="pres">
      <dgm:prSet presAssocID="{175FE140-B8E8-4374-94B1-4A462BF5F3B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1F100-64CF-42C7-A828-7EF02D817C0D}" srcId="{4EAE57CE-EEE4-413E-A14E-2E9B2E407080}" destId="{75DE3D70-2418-4282-A37A-6C57EC3C0722}" srcOrd="1" destOrd="0" parTransId="{80A14BF6-B4C3-418C-BA68-60678820B938}" sibTransId="{51DB66A8-60D7-4764-A1A4-C359A5DD2DB0}"/>
    <dgm:cxn modelId="{766E952B-D63D-434B-937A-F2BC998B2A33}" type="presOf" srcId="{FA886951-003A-44D8-947D-22477CC42B7F}" destId="{F9F5C0B3-7459-43B4-A44F-4524EF34A863}" srcOrd="0" destOrd="0" presId="urn:microsoft.com/office/officeart/2005/8/layout/chevron1"/>
    <dgm:cxn modelId="{43A07FC5-F3B7-401F-8208-6F1FAB76FF10}" type="presOf" srcId="{175FE140-B8E8-4374-94B1-4A462BF5F3BD}" destId="{EA51C3E1-EF75-4407-835E-9604544DB2E5}" srcOrd="0" destOrd="0" presId="urn:microsoft.com/office/officeart/2005/8/layout/chevron1"/>
    <dgm:cxn modelId="{97B9C0A1-ED3F-43D2-8D42-46EC49A18DCF}" type="presOf" srcId="{75DE3D70-2418-4282-A37A-6C57EC3C0722}" destId="{9B3A87BE-55C4-4B76-A7CE-7AFC7DA13A97}" srcOrd="0" destOrd="0" presId="urn:microsoft.com/office/officeart/2005/8/layout/chevron1"/>
    <dgm:cxn modelId="{9BB55D0C-F039-4BE6-A89E-632C9EAC2E74}" srcId="{4EAE57CE-EEE4-413E-A14E-2E9B2E407080}" destId="{175FE140-B8E8-4374-94B1-4A462BF5F3BD}" srcOrd="3" destOrd="0" parTransId="{2015DFD8-F486-491D-AE37-64767ECB8E82}" sibTransId="{775474A0-F6E8-42B3-AC3B-C97A81092DA5}"/>
    <dgm:cxn modelId="{87438CA8-CF5C-440A-AD7D-A0CFC2517466}" type="presOf" srcId="{4EAE57CE-EEE4-413E-A14E-2E9B2E407080}" destId="{6E6E7397-656C-4764-AB83-3B0013A88F25}" srcOrd="0" destOrd="0" presId="urn:microsoft.com/office/officeart/2005/8/layout/chevron1"/>
    <dgm:cxn modelId="{97388EC5-2F77-4639-8016-B77479248EDD}" srcId="{4EAE57CE-EEE4-413E-A14E-2E9B2E407080}" destId="{39C1C0AC-C9BE-4644-A5B8-B9311009F291}" srcOrd="2" destOrd="0" parTransId="{00B6565D-E5BD-43CE-8C78-AD79E0FC16DD}" sibTransId="{DDF604EA-BED2-4F28-B77F-D14032672B0E}"/>
    <dgm:cxn modelId="{DF529E69-C8D8-4C67-884D-6B45C0E7BBCE}" type="presOf" srcId="{39C1C0AC-C9BE-4644-A5B8-B9311009F291}" destId="{90B13743-8A3C-4899-815A-4AAB1AA26C85}" srcOrd="0" destOrd="0" presId="urn:microsoft.com/office/officeart/2005/8/layout/chevron1"/>
    <dgm:cxn modelId="{7DE349A2-0E52-4D4B-B07F-534269056FE1}" srcId="{4EAE57CE-EEE4-413E-A14E-2E9B2E407080}" destId="{FA886951-003A-44D8-947D-22477CC42B7F}" srcOrd="0" destOrd="0" parTransId="{86754B7D-DC6F-4D96-97C5-FA850867BCCF}" sibTransId="{7AED6B6F-2465-4B4E-970A-0DAB3F4CD7E8}"/>
    <dgm:cxn modelId="{F67E16A5-D81A-482D-94D2-2F82A6A97FE4}" type="presParOf" srcId="{6E6E7397-656C-4764-AB83-3B0013A88F25}" destId="{F9F5C0B3-7459-43B4-A44F-4524EF34A863}" srcOrd="0" destOrd="0" presId="urn:microsoft.com/office/officeart/2005/8/layout/chevron1"/>
    <dgm:cxn modelId="{38E0E297-D7E2-4C29-B789-9DE242EE4747}" type="presParOf" srcId="{6E6E7397-656C-4764-AB83-3B0013A88F25}" destId="{6F772DB7-79D0-4513-BD28-BA09A67C1F58}" srcOrd="1" destOrd="0" presId="urn:microsoft.com/office/officeart/2005/8/layout/chevron1"/>
    <dgm:cxn modelId="{98C6C502-DE87-45F4-A67A-78EEF557FD50}" type="presParOf" srcId="{6E6E7397-656C-4764-AB83-3B0013A88F25}" destId="{9B3A87BE-55C4-4B76-A7CE-7AFC7DA13A97}" srcOrd="2" destOrd="0" presId="urn:microsoft.com/office/officeart/2005/8/layout/chevron1"/>
    <dgm:cxn modelId="{B4F90695-AFDD-4694-98A0-093D94D78F4D}" type="presParOf" srcId="{6E6E7397-656C-4764-AB83-3B0013A88F25}" destId="{7DBCDE9C-7BCA-484A-AAC7-0DB4FC538CA8}" srcOrd="3" destOrd="0" presId="urn:microsoft.com/office/officeart/2005/8/layout/chevron1"/>
    <dgm:cxn modelId="{97D480E8-16D9-4C0B-9BA8-3FBADF68863C}" type="presParOf" srcId="{6E6E7397-656C-4764-AB83-3B0013A88F25}" destId="{90B13743-8A3C-4899-815A-4AAB1AA26C85}" srcOrd="4" destOrd="0" presId="urn:microsoft.com/office/officeart/2005/8/layout/chevron1"/>
    <dgm:cxn modelId="{1493E53C-EA72-4796-A29C-3A1B93EE99BE}" type="presParOf" srcId="{6E6E7397-656C-4764-AB83-3B0013A88F25}" destId="{701E02D1-CBB9-436F-9539-80B216FD4278}" srcOrd="5" destOrd="0" presId="urn:microsoft.com/office/officeart/2005/8/layout/chevron1"/>
    <dgm:cxn modelId="{E2369727-F398-4DDF-8CC7-5515DE3F39CB}" type="presParOf" srcId="{6E6E7397-656C-4764-AB83-3B0013A88F25}" destId="{EA51C3E1-EF75-4407-835E-9604544DB2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E57CE-EEE4-413E-A14E-2E9B2E40708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886951-003A-44D8-947D-22477CC42B7F}">
      <dgm:prSet phldrT="[Texto]"/>
      <dgm:spPr/>
      <dgm:t>
        <a:bodyPr/>
        <a:lstStyle/>
        <a:p>
          <a:r>
            <a:rPr lang="es-CL" dirty="0" smtClean="0"/>
            <a:t>Acciones principales</a:t>
          </a:r>
          <a:endParaRPr lang="en-US" dirty="0"/>
        </a:p>
      </dgm:t>
    </dgm:pt>
    <dgm:pt modelId="{86754B7D-DC6F-4D96-97C5-FA850867BCCF}" type="parTrans" cxnId="{7DE349A2-0E52-4D4B-B07F-534269056FE1}">
      <dgm:prSet/>
      <dgm:spPr/>
      <dgm:t>
        <a:bodyPr/>
        <a:lstStyle/>
        <a:p>
          <a:endParaRPr lang="en-US"/>
        </a:p>
      </dgm:t>
    </dgm:pt>
    <dgm:pt modelId="{7AED6B6F-2465-4B4E-970A-0DAB3F4CD7E8}" type="sibTrans" cxnId="{7DE349A2-0E52-4D4B-B07F-534269056FE1}">
      <dgm:prSet/>
      <dgm:spPr/>
      <dgm:t>
        <a:bodyPr/>
        <a:lstStyle/>
        <a:p>
          <a:endParaRPr lang="en-US"/>
        </a:p>
      </dgm:t>
    </dgm:pt>
    <dgm:pt modelId="{75DE3D70-2418-4282-A37A-6C57EC3C0722}">
      <dgm:prSet phldrT="[Texto]"/>
      <dgm:spPr/>
      <dgm:t>
        <a:bodyPr/>
        <a:lstStyle/>
        <a:p>
          <a:endParaRPr lang="en-US" dirty="0"/>
        </a:p>
      </dgm:t>
    </dgm:pt>
    <dgm:pt modelId="{80A14BF6-B4C3-418C-BA68-60678820B938}" type="parTrans" cxnId="{F211F100-64CF-42C7-A828-7EF02D817C0D}">
      <dgm:prSet/>
      <dgm:spPr/>
      <dgm:t>
        <a:bodyPr/>
        <a:lstStyle/>
        <a:p>
          <a:endParaRPr lang="en-US"/>
        </a:p>
      </dgm:t>
    </dgm:pt>
    <dgm:pt modelId="{51DB66A8-60D7-4764-A1A4-C359A5DD2DB0}" type="sibTrans" cxnId="{F211F100-64CF-42C7-A828-7EF02D817C0D}">
      <dgm:prSet/>
      <dgm:spPr/>
      <dgm:t>
        <a:bodyPr/>
        <a:lstStyle/>
        <a:p>
          <a:endParaRPr lang="en-US"/>
        </a:p>
      </dgm:t>
    </dgm:pt>
    <dgm:pt modelId="{39C1C0AC-C9BE-4644-A5B8-B9311009F291}">
      <dgm:prSet phldrT="[Texto]"/>
      <dgm:spPr/>
      <dgm:t>
        <a:bodyPr/>
        <a:lstStyle/>
        <a:p>
          <a:endParaRPr lang="es-CL" dirty="0" smtClean="0"/>
        </a:p>
      </dgm:t>
    </dgm:pt>
    <dgm:pt modelId="{00B6565D-E5BD-43CE-8C78-AD79E0FC16DD}" type="parTrans" cxnId="{97388EC5-2F77-4639-8016-B77479248EDD}">
      <dgm:prSet/>
      <dgm:spPr/>
      <dgm:t>
        <a:bodyPr/>
        <a:lstStyle/>
        <a:p>
          <a:endParaRPr lang="en-US"/>
        </a:p>
      </dgm:t>
    </dgm:pt>
    <dgm:pt modelId="{DDF604EA-BED2-4F28-B77F-D14032672B0E}" type="sibTrans" cxnId="{97388EC5-2F77-4639-8016-B77479248EDD}">
      <dgm:prSet/>
      <dgm:spPr/>
      <dgm:t>
        <a:bodyPr/>
        <a:lstStyle/>
        <a:p>
          <a:endParaRPr lang="en-US"/>
        </a:p>
      </dgm:t>
    </dgm:pt>
    <dgm:pt modelId="{7CD1F7E2-8DAC-4324-98CB-EB0343E72BE3}">
      <dgm:prSet phldrT="[Texto]"/>
      <dgm:spPr/>
      <dgm:t>
        <a:bodyPr/>
        <a:lstStyle/>
        <a:p>
          <a:endParaRPr lang="en-US" dirty="0"/>
        </a:p>
      </dgm:t>
    </dgm:pt>
    <dgm:pt modelId="{A42A4F53-FD80-4644-8B6A-12EEBF0C9D88}" type="parTrans" cxnId="{D086B5FB-507F-449E-8938-B1506043F99F}">
      <dgm:prSet/>
      <dgm:spPr/>
      <dgm:t>
        <a:bodyPr/>
        <a:lstStyle/>
        <a:p>
          <a:endParaRPr lang="en-US"/>
        </a:p>
      </dgm:t>
    </dgm:pt>
    <dgm:pt modelId="{50E9F0A3-F743-4316-AE65-E7C1A59DBCFC}" type="sibTrans" cxnId="{D086B5FB-507F-449E-8938-B1506043F99F}">
      <dgm:prSet/>
      <dgm:spPr/>
      <dgm:t>
        <a:bodyPr/>
        <a:lstStyle/>
        <a:p>
          <a:endParaRPr lang="en-US"/>
        </a:p>
      </dgm:t>
    </dgm:pt>
    <dgm:pt modelId="{6E6E7397-656C-4764-AB83-3B0013A88F25}" type="pres">
      <dgm:prSet presAssocID="{4EAE57CE-EEE4-413E-A14E-2E9B2E4070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5C0B3-7459-43B4-A44F-4524EF34A863}" type="pres">
      <dgm:prSet presAssocID="{FA886951-003A-44D8-947D-22477CC42B7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2DB7-79D0-4513-BD28-BA09A67C1F58}" type="pres">
      <dgm:prSet presAssocID="{7AED6B6F-2465-4B4E-970A-0DAB3F4CD7E8}" presName="parTxOnlySpace" presStyleCnt="0"/>
      <dgm:spPr/>
    </dgm:pt>
    <dgm:pt modelId="{9B3A87BE-55C4-4B76-A7CE-7AFC7DA13A97}" type="pres">
      <dgm:prSet presAssocID="{75DE3D70-2418-4282-A37A-6C57EC3C07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CDE9C-7BCA-484A-AAC7-0DB4FC538CA8}" type="pres">
      <dgm:prSet presAssocID="{51DB66A8-60D7-4764-A1A4-C359A5DD2DB0}" presName="parTxOnlySpace" presStyleCnt="0"/>
      <dgm:spPr/>
    </dgm:pt>
    <dgm:pt modelId="{90B13743-8A3C-4899-815A-4AAB1AA26C85}" type="pres">
      <dgm:prSet presAssocID="{39C1C0AC-C9BE-4644-A5B8-B9311009F29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6073D-7411-45F6-9695-781F9C90801A}" type="pres">
      <dgm:prSet presAssocID="{DDF604EA-BED2-4F28-B77F-D14032672B0E}" presName="parTxOnlySpace" presStyleCnt="0"/>
      <dgm:spPr/>
    </dgm:pt>
    <dgm:pt modelId="{95E613BC-985F-49DC-844E-9FC59BB0F127}" type="pres">
      <dgm:prSet presAssocID="{7CD1F7E2-8DAC-4324-98CB-EB0343E72BE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B90B4-E2CA-4412-A0C5-B6D8037A2158}" type="presOf" srcId="{75DE3D70-2418-4282-A37A-6C57EC3C0722}" destId="{9B3A87BE-55C4-4B76-A7CE-7AFC7DA13A97}" srcOrd="0" destOrd="0" presId="urn:microsoft.com/office/officeart/2005/8/layout/chevron1"/>
    <dgm:cxn modelId="{97388EC5-2F77-4639-8016-B77479248EDD}" srcId="{4EAE57CE-EEE4-413E-A14E-2E9B2E407080}" destId="{39C1C0AC-C9BE-4644-A5B8-B9311009F291}" srcOrd="2" destOrd="0" parTransId="{00B6565D-E5BD-43CE-8C78-AD79E0FC16DD}" sibTransId="{DDF604EA-BED2-4F28-B77F-D14032672B0E}"/>
    <dgm:cxn modelId="{D086B5FB-507F-449E-8938-B1506043F99F}" srcId="{4EAE57CE-EEE4-413E-A14E-2E9B2E407080}" destId="{7CD1F7E2-8DAC-4324-98CB-EB0343E72BE3}" srcOrd="3" destOrd="0" parTransId="{A42A4F53-FD80-4644-8B6A-12EEBF0C9D88}" sibTransId="{50E9F0A3-F743-4316-AE65-E7C1A59DBCFC}"/>
    <dgm:cxn modelId="{7DE349A2-0E52-4D4B-B07F-534269056FE1}" srcId="{4EAE57CE-EEE4-413E-A14E-2E9B2E407080}" destId="{FA886951-003A-44D8-947D-22477CC42B7F}" srcOrd="0" destOrd="0" parTransId="{86754B7D-DC6F-4D96-97C5-FA850867BCCF}" sibTransId="{7AED6B6F-2465-4B4E-970A-0DAB3F4CD7E8}"/>
    <dgm:cxn modelId="{F211F100-64CF-42C7-A828-7EF02D817C0D}" srcId="{4EAE57CE-EEE4-413E-A14E-2E9B2E407080}" destId="{75DE3D70-2418-4282-A37A-6C57EC3C0722}" srcOrd="1" destOrd="0" parTransId="{80A14BF6-B4C3-418C-BA68-60678820B938}" sibTransId="{51DB66A8-60D7-4764-A1A4-C359A5DD2DB0}"/>
    <dgm:cxn modelId="{0B619E24-B362-4BAB-B8A4-532884AB8FD0}" type="presOf" srcId="{FA886951-003A-44D8-947D-22477CC42B7F}" destId="{F9F5C0B3-7459-43B4-A44F-4524EF34A863}" srcOrd="0" destOrd="0" presId="urn:microsoft.com/office/officeart/2005/8/layout/chevron1"/>
    <dgm:cxn modelId="{3DADAD33-41EF-4CD4-ADC8-5629F9EF5B04}" type="presOf" srcId="{7CD1F7E2-8DAC-4324-98CB-EB0343E72BE3}" destId="{95E613BC-985F-49DC-844E-9FC59BB0F127}" srcOrd="0" destOrd="0" presId="urn:microsoft.com/office/officeart/2005/8/layout/chevron1"/>
    <dgm:cxn modelId="{FB7FF432-8831-4191-882B-2E8BCDFA29E6}" type="presOf" srcId="{39C1C0AC-C9BE-4644-A5B8-B9311009F291}" destId="{90B13743-8A3C-4899-815A-4AAB1AA26C85}" srcOrd="0" destOrd="0" presId="urn:microsoft.com/office/officeart/2005/8/layout/chevron1"/>
    <dgm:cxn modelId="{030CF7FE-2CC0-46EF-9661-5762A9DC6C0D}" type="presOf" srcId="{4EAE57CE-EEE4-413E-A14E-2E9B2E407080}" destId="{6E6E7397-656C-4764-AB83-3B0013A88F25}" srcOrd="0" destOrd="0" presId="urn:microsoft.com/office/officeart/2005/8/layout/chevron1"/>
    <dgm:cxn modelId="{6569ABD7-5CF6-4788-8CB4-D9E10C2C0776}" type="presParOf" srcId="{6E6E7397-656C-4764-AB83-3B0013A88F25}" destId="{F9F5C0B3-7459-43B4-A44F-4524EF34A863}" srcOrd="0" destOrd="0" presId="urn:microsoft.com/office/officeart/2005/8/layout/chevron1"/>
    <dgm:cxn modelId="{2BE3B5D8-0C59-4E95-AF61-31B8C70C36E7}" type="presParOf" srcId="{6E6E7397-656C-4764-AB83-3B0013A88F25}" destId="{6F772DB7-79D0-4513-BD28-BA09A67C1F58}" srcOrd="1" destOrd="0" presId="urn:microsoft.com/office/officeart/2005/8/layout/chevron1"/>
    <dgm:cxn modelId="{C4F02394-FD1F-4116-8EF3-BF76D38576CA}" type="presParOf" srcId="{6E6E7397-656C-4764-AB83-3B0013A88F25}" destId="{9B3A87BE-55C4-4B76-A7CE-7AFC7DA13A97}" srcOrd="2" destOrd="0" presId="urn:microsoft.com/office/officeart/2005/8/layout/chevron1"/>
    <dgm:cxn modelId="{01ED340B-1199-4D82-B1B0-54155E513AAD}" type="presParOf" srcId="{6E6E7397-656C-4764-AB83-3B0013A88F25}" destId="{7DBCDE9C-7BCA-484A-AAC7-0DB4FC538CA8}" srcOrd="3" destOrd="0" presId="urn:microsoft.com/office/officeart/2005/8/layout/chevron1"/>
    <dgm:cxn modelId="{A0603B99-D6CA-46A1-95E9-1CBB40973677}" type="presParOf" srcId="{6E6E7397-656C-4764-AB83-3B0013A88F25}" destId="{90B13743-8A3C-4899-815A-4AAB1AA26C85}" srcOrd="4" destOrd="0" presId="urn:microsoft.com/office/officeart/2005/8/layout/chevron1"/>
    <dgm:cxn modelId="{4C567F43-4409-415B-B0B9-77FE3B5D4628}" type="presParOf" srcId="{6E6E7397-656C-4764-AB83-3B0013A88F25}" destId="{F106073D-7411-45F6-9695-781F9C90801A}" srcOrd="5" destOrd="0" presId="urn:microsoft.com/office/officeart/2005/8/layout/chevron1"/>
    <dgm:cxn modelId="{74163B1E-6622-4510-B620-668E20CFB17B}" type="presParOf" srcId="{6E6E7397-656C-4764-AB83-3B0013A88F25}" destId="{95E613BC-985F-49DC-844E-9FC59BB0F12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E57CE-EEE4-413E-A14E-2E9B2E407080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886951-003A-44D8-947D-22477CC42B7F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Acciones secundarias</a:t>
          </a:r>
          <a:endParaRPr lang="en-US" dirty="0"/>
        </a:p>
      </dgm:t>
    </dgm:pt>
    <dgm:pt modelId="{86754B7D-DC6F-4D96-97C5-FA850867BCCF}" type="parTrans" cxnId="{7DE349A2-0E52-4D4B-B07F-534269056FE1}">
      <dgm:prSet/>
      <dgm:spPr/>
      <dgm:t>
        <a:bodyPr/>
        <a:lstStyle/>
        <a:p>
          <a:endParaRPr lang="en-US"/>
        </a:p>
      </dgm:t>
    </dgm:pt>
    <dgm:pt modelId="{7AED6B6F-2465-4B4E-970A-0DAB3F4CD7E8}" type="sibTrans" cxnId="{7DE349A2-0E52-4D4B-B07F-534269056FE1}">
      <dgm:prSet/>
      <dgm:spPr/>
      <dgm:t>
        <a:bodyPr/>
        <a:lstStyle/>
        <a:p>
          <a:endParaRPr lang="en-US"/>
        </a:p>
      </dgm:t>
    </dgm:pt>
    <dgm:pt modelId="{75DE3D70-2418-4282-A37A-6C57EC3C0722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80A14BF6-B4C3-418C-BA68-60678820B938}" type="parTrans" cxnId="{F211F100-64CF-42C7-A828-7EF02D817C0D}">
      <dgm:prSet/>
      <dgm:spPr/>
      <dgm:t>
        <a:bodyPr/>
        <a:lstStyle/>
        <a:p>
          <a:endParaRPr lang="en-US"/>
        </a:p>
      </dgm:t>
    </dgm:pt>
    <dgm:pt modelId="{51DB66A8-60D7-4764-A1A4-C359A5DD2DB0}" type="sibTrans" cxnId="{F211F100-64CF-42C7-A828-7EF02D817C0D}">
      <dgm:prSet/>
      <dgm:spPr/>
      <dgm:t>
        <a:bodyPr/>
        <a:lstStyle/>
        <a:p>
          <a:endParaRPr lang="en-US"/>
        </a:p>
      </dgm:t>
    </dgm:pt>
    <dgm:pt modelId="{39C1C0AC-C9BE-4644-A5B8-B9311009F29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00B6565D-E5BD-43CE-8C78-AD79E0FC16DD}" type="parTrans" cxnId="{97388EC5-2F77-4639-8016-B77479248EDD}">
      <dgm:prSet/>
      <dgm:spPr/>
      <dgm:t>
        <a:bodyPr/>
        <a:lstStyle/>
        <a:p>
          <a:endParaRPr lang="en-US"/>
        </a:p>
      </dgm:t>
    </dgm:pt>
    <dgm:pt modelId="{DDF604EA-BED2-4F28-B77F-D14032672B0E}" type="sibTrans" cxnId="{97388EC5-2F77-4639-8016-B77479248EDD}">
      <dgm:prSet/>
      <dgm:spPr/>
      <dgm:t>
        <a:bodyPr/>
        <a:lstStyle/>
        <a:p>
          <a:endParaRPr lang="en-US"/>
        </a:p>
      </dgm:t>
    </dgm:pt>
    <dgm:pt modelId="{175FE140-B8E8-4374-94B1-4A462BF5F3BD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2015DFD8-F486-491D-AE37-64767ECB8E82}" type="parTrans" cxnId="{9BB55D0C-F039-4BE6-A89E-632C9EAC2E74}">
      <dgm:prSet/>
      <dgm:spPr/>
      <dgm:t>
        <a:bodyPr/>
        <a:lstStyle/>
        <a:p>
          <a:endParaRPr lang="en-US"/>
        </a:p>
      </dgm:t>
    </dgm:pt>
    <dgm:pt modelId="{775474A0-F6E8-42B3-AC3B-C97A81092DA5}" type="sibTrans" cxnId="{9BB55D0C-F039-4BE6-A89E-632C9EAC2E74}">
      <dgm:prSet/>
      <dgm:spPr/>
      <dgm:t>
        <a:bodyPr/>
        <a:lstStyle/>
        <a:p>
          <a:endParaRPr lang="en-US"/>
        </a:p>
      </dgm:t>
    </dgm:pt>
    <dgm:pt modelId="{6E6E7397-656C-4764-AB83-3B0013A88F25}" type="pres">
      <dgm:prSet presAssocID="{4EAE57CE-EEE4-413E-A14E-2E9B2E4070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5C0B3-7459-43B4-A44F-4524EF34A863}" type="pres">
      <dgm:prSet presAssocID="{FA886951-003A-44D8-947D-22477CC42B7F}" presName="parTxOnly" presStyleLbl="node1" presStyleIdx="0" presStyleCnt="4" custLinFactNeighborY="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2DB7-79D0-4513-BD28-BA09A67C1F58}" type="pres">
      <dgm:prSet presAssocID="{7AED6B6F-2465-4B4E-970A-0DAB3F4CD7E8}" presName="parTxOnlySpace" presStyleCnt="0"/>
      <dgm:spPr/>
    </dgm:pt>
    <dgm:pt modelId="{9B3A87BE-55C4-4B76-A7CE-7AFC7DA13A97}" type="pres">
      <dgm:prSet presAssocID="{75DE3D70-2418-4282-A37A-6C57EC3C07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CDE9C-7BCA-484A-AAC7-0DB4FC538CA8}" type="pres">
      <dgm:prSet presAssocID="{51DB66A8-60D7-4764-A1A4-C359A5DD2DB0}" presName="parTxOnlySpace" presStyleCnt="0"/>
      <dgm:spPr/>
    </dgm:pt>
    <dgm:pt modelId="{90B13743-8A3C-4899-815A-4AAB1AA26C85}" type="pres">
      <dgm:prSet presAssocID="{39C1C0AC-C9BE-4644-A5B8-B9311009F29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E02D1-CBB9-436F-9539-80B216FD4278}" type="pres">
      <dgm:prSet presAssocID="{DDF604EA-BED2-4F28-B77F-D14032672B0E}" presName="parTxOnlySpace" presStyleCnt="0"/>
      <dgm:spPr/>
    </dgm:pt>
    <dgm:pt modelId="{EA51C3E1-EF75-4407-835E-9604544DB2E5}" type="pres">
      <dgm:prSet presAssocID="{175FE140-B8E8-4374-94B1-4A462BF5F3BD}" presName="parTxOnly" presStyleLbl="node1" presStyleIdx="3" presStyleCnt="4" custLinFactNeighborY="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1F100-64CF-42C7-A828-7EF02D817C0D}" srcId="{4EAE57CE-EEE4-413E-A14E-2E9B2E407080}" destId="{75DE3D70-2418-4282-A37A-6C57EC3C0722}" srcOrd="1" destOrd="0" parTransId="{80A14BF6-B4C3-418C-BA68-60678820B938}" sibTransId="{51DB66A8-60D7-4764-A1A4-C359A5DD2DB0}"/>
    <dgm:cxn modelId="{9BB55D0C-F039-4BE6-A89E-632C9EAC2E74}" srcId="{4EAE57CE-EEE4-413E-A14E-2E9B2E407080}" destId="{175FE140-B8E8-4374-94B1-4A462BF5F3BD}" srcOrd="3" destOrd="0" parTransId="{2015DFD8-F486-491D-AE37-64767ECB8E82}" sibTransId="{775474A0-F6E8-42B3-AC3B-C97A81092DA5}"/>
    <dgm:cxn modelId="{C9FAE929-DEE8-436E-A299-EFF3508143DF}" type="presOf" srcId="{FA886951-003A-44D8-947D-22477CC42B7F}" destId="{F9F5C0B3-7459-43B4-A44F-4524EF34A863}" srcOrd="0" destOrd="0" presId="urn:microsoft.com/office/officeart/2005/8/layout/chevron1"/>
    <dgm:cxn modelId="{30EFF0A7-6424-499D-AD96-A399848E08B8}" type="presOf" srcId="{175FE140-B8E8-4374-94B1-4A462BF5F3BD}" destId="{EA51C3E1-EF75-4407-835E-9604544DB2E5}" srcOrd="0" destOrd="0" presId="urn:microsoft.com/office/officeart/2005/8/layout/chevron1"/>
    <dgm:cxn modelId="{28DAFA7B-E91E-4A39-9EE4-92166BE5A929}" type="presOf" srcId="{75DE3D70-2418-4282-A37A-6C57EC3C0722}" destId="{9B3A87BE-55C4-4B76-A7CE-7AFC7DA13A97}" srcOrd="0" destOrd="0" presId="urn:microsoft.com/office/officeart/2005/8/layout/chevron1"/>
    <dgm:cxn modelId="{43AD2296-86EC-4857-A936-F0D098EAC69A}" type="presOf" srcId="{39C1C0AC-C9BE-4644-A5B8-B9311009F291}" destId="{90B13743-8A3C-4899-815A-4AAB1AA26C85}" srcOrd="0" destOrd="0" presId="urn:microsoft.com/office/officeart/2005/8/layout/chevron1"/>
    <dgm:cxn modelId="{FEE9EA3A-5320-4C87-B077-4C54AB4551CB}" type="presOf" srcId="{4EAE57CE-EEE4-413E-A14E-2E9B2E407080}" destId="{6E6E7397-656C-4764-AB83-3B0013A88F25}" srcOrd="0" destOrd="0" presId="urn:microsoft.com/office/officeart/2005/8/layout/chevron1"/>
    <dgm:cxn modelId="{97388EC5-2F77-4639-8016-B77479248EDD}" srcId="{4EAE57CE-EEE4-413E-A14E-2E9B2E407080}" destId="{39C1C0AC-C9BE-4644-A5B8-B9311009F291}" srcOrd="2" destOrd="0" parTransId="{00B6565D-E5BD-43CE-8C78-AD79E0FC16DD}" sibTransId="{DDF604EA-BED2-4F28-B77F-D14032672B0E}"/>
    <dgm:cxn modelId="{7DE349A2-0E52-4D4B-B07F-534269056FE1}" srcId="{4EAE57CE-EEE4-413E-A14E-2E9B2E407080}" destId="{FA886951-003A-44D8-947D-22477CC42B7F}" srcOrd="0" destOrd="0" parTransId="{86754B7D-DC6F-4D96-97C5-FA850867BCCF}" sibTransId="{7AED6B6F-2465-4B4E-970A-0DAB3F4CD7E8}"/>
    <dgm:cxn modelId="{5B4B321C-855A-41A4-890E-DDB44AE818F1}" type="presParOf" srcId="{6E6E7397-656C-4764-AB83-3B0013A88F25}" destId="{F9F5C0B3-7459-43B4-A44F-4524EF34A863}" srcOrd="0" destOrd="0" presId="urn:microsoft.com/office/officeart/2005/8/layout/chevron1"/>
    <dgm:cxn modelId="{0997A2C3-9FE3-406E-A4C6-B5F15B0D0FB4}" type="presParOf" srcId="{6E6E7397-656C-4764-AB83-3B0013A88F25}" destId="{6F772DB7-79D0-4513-BD28-BA09A67C1F58}" srcOrd="1" destOrd="0" presId="urn:microsoft.com/office/officeart/2005/8/layout/chevron1"/>
    <dgm:cxn modelId="{5CAA2DF1-0CA1-4178-AAA8-1F0D5C827FA1}" type="presParOf" srcId="{6E6E7397-656C-4764-AB83-3B0013A88F25}" destId="{9B3A87BE-55C4-4B76-A7CE-7AFC7DA13A97}" srcOrd="2" destOrd="0" presId="urn:microsoft.com/office/officeart/2005/8/layout/chevron1"/>
    <dgm:cxn modelId="{794E630F-DC42-41A9-ACD4-9BA6967A4DAC}" type="presParOf" srcId="{6E6E7397-656C-4764-AB83-3B0013A88F25}" destId="{7DBCDE9C-7BCA-484A-AAC7-0DB4FC538CA8}" srcOrd="3" destOrd="0" presId="urn:microsoft.com/office/officeart/2005/8/layout/chevron1"/>
    <dgm:cxn modelId="{8776007A-2D06-413A-9D12-BEDA6B6FF45A}" type="presParOf" srcId="{6E6E7397-656C-4764-AB83-3B0013A88F25}" destId="{90B13743-8A3C-4899-815A-4AAB1AA26C85}" srcOrd="4" destOrd="0" presId="urn:microsoft.com/office/officeart/2005/8/layout/chevron1"/>
    <dgm:cxn modelId="{8113F4F7-945F-4A9B-83F4-B5A1D247F592}" type="presParOf" srcId="{6E6E7397-656C-4764-AB83-3B0013A88F25}" destId="{701E02D1-CBB9-436F-9539-80B216FD4278}" srcOrd="5" destOrd="0" presId="urn:microsoft.com/office/officeart/2005/8/layout/chevron1"/>
    <dgm:cxn modelId="{B286C8C3-487C-43DD-BBD9-C5418523DB8F}" type="presParOf" srcId="{6E6E7397-656C-4764-AB83-3B0013A88F25}" destId="{EA51C3E1-EF75-4407-835E-9604544DB2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3/18/2020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864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3/18/2020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289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9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3/18/2020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36922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0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09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4594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92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8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3/18/2020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402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6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3/18/2020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32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69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9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43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3/18/2020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1748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507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6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0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6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3/18/2020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843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82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3/18/2020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1345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41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52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162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3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4909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08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32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41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8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5699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45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6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05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3/18/2020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7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ZS5cgybKcI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4842456"/>
            <a:ext cx="12222051" cy="2015544"/>
          </a:xfrm>
          <a:solidFill>
            <a:schemeClr val="tx1"/>
          </a:solidFill>
        </p:spPr>
        <p:txBody>
          <a:bodyPr/>
          <a:lstStyle/>
          <a:p>
            <a:r>
              <a:rPr lang="es-CL" sz="6600" dirty="0">
                <a:solidFill>
                  <a:srgbClr val="F5B247"/>
                </a:solidFill>
                <a:latin typeface="Arial Black" panose="020B0A04020102020204" pitchFamily="34" charset="0"/>
              </a:rPr>
              <a:t>CLASE </a:t>
            </a:r>
            <a:r>
              <a:rPr lang="es-CL" sz="6600" dirty="0" smtClean="0">
                <a:solidFill>
                  <a:srgbClr val="F5B247"/>
                </a:solidFill>
                <a:latin typeface="Arial Black" panose="020B0A04020102020204" pitchFamily="34" charset="0"/>
              </a:rPr>
              <a:t>3:</a:t>
            </a:r>
            <a:r>
              <a:rPr lang="es-CL" sz="6600" dirty="0" smtClean="0">
                <a:solidFill>
                  <a:srgbClr val="F5B247"/>
                </a:solidFill>
              </a:rPr>
              <a:t>Las </a:t>
            </a:r>
            <a:r>
              <a:rPr lang="es-CL" sz="6600" dirty="0" smtClean="0">
                <a:solidFill>
                  <a:srgbClr val="F5B247"/>
                </a:solidFill>
              </a:rPr>
              <a:t>acciones del mundo narrativo</a:t>
            </a:r>
            <a:endParaRPr lang="en-US" sz="6600" dirty="0">
              <a:solidFill>
                <a:srgbClr val="F5B2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52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acciones en el mundo narrativo</a:t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51678" y="2236764"/>
            <a:ext cx="10178322" cy="29542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 smtClean="0"/>
              <a:t>Al </a:t>
            </a:r>
            <a:r>
              <a:rPr lang="es-ES" sz="2400" dirty="0"/>
              <a:t>interior del mundo narrativo, los personajes desarrollan acciones, las </a:t>
            </a:r>
            <a:r>
              <a:rPr lang="es-ES" sz="2400" dirty="0" smtClean="0"/>
              <a:t>cuales tienen </a:t>
            </a:r>
            <a:r>
              <a:rPr lang="es-ES" sz="2400" dirty="0"/>
              <a:t>distinto grado de importancia en el transcurso de una historia: </a:t>
            </a:r>
            <a:r>
              <a:rPr lang="es-ES" sz="3200" b="1" dirty="0"/>
              <a:t>las </a:t>
            </a:r>
            <a:r>
              <a:rPr lang="es-ES" sz="3200" b="1" dirty="0" smtClean="0"/>
              <a:t>acciones principales o cardinales</a:t>
            </a:r>
            <a:r>
              <a:rPr lang="es-ES" sz="2400" dirty="0" smtClean="0"/>
              <a:t>, </a:t>
            </a:r>
            <a:r>
              <a:rPr lang="es-ES" sz="2400" dirty="0"/>
              <a:t>que son las más importantes y se caracterizan por desarrollar </a:t>
            </a:r>
            <a:r>
              <a:rPr lang="es-ES" sz="2400" dirty="0" smtClean="0"/>
              <a:t>la historia</a:t>
            </a:r>
            <a:r>
              <a:rPr lang="es-ES" sz="2400" dirty="0"/>
              <a:t>; y </a:t>
            </a:r>
            <a:r>
              <a:rPr lang="es-ES" sz="3200" b="1" dirty="0"/>
              <a:t>las</a:t>
            </a:r>
            <a:r>
              <a:rPr lang="es-ES" sz="2400" dirty="0"/>
              <a:t> </a:t>
            </a:r>
            <a:r>
              <a:rPr lang="es-ES" sz="3200" b="1" dirty="0"/>
              <a:t>acciones </a:t>
            </a:r>
            <a:r>
              <a:rPr lang="es-ES" sz="3200" b="1" dirty="0" smtClean="0"/>
              <a:t>secundarias o catalizadoras</a:t>
            </a:r>
            <a:r>
              <a:rPr lang="es-ES" sz="2400" dirty="0" smtClean="0"/>
              <a:t>, </a:t>
            </a:r>
            <a:r>
              <a:rPr lang="es-ES" sz="2400" dirty="0"/>
              <a:t>que son acciones menores que nos ayudan </a:t>
            </a:r>
            <a:r>
              <a:rPr lang="es-ES" sz="2400" dirty="0" smtClean="0"/>
              <a:t>a articular </a:t>
            </a:r>
            <a:r>
              <a:rPr lang="es-ES" sz="2400" dirty="0"/>
              <a:t>las principales. 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567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52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acciones del mundo narrativo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5347430"/>
              </p:ext>
            </p:extLst>
          </p:nvPr>
        </p:nvGraphicFramePr>
        <p:xfrm>
          <a:off x="160997" y="1154828"/>
          <a:ext cx="11880948" cy="32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33619275"/>
              </p:ext>
            </p:extLst>
          </p:nvPr>
        </p:nvGraphicFramePr>
        <p:xfrm>
          <a:off x="160997" y="3358638"/>
          <a:ext cx="11880948" cy="349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227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465095" y="0"/>
            <a:ext cx="8726905" cy="343301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600" dirty="0"/>
              <a:t>Para analizar las acciones en el mundo narrativo:</a:t>
            </a:r>
          </a:p>
          <a:p>
            <a:pPr marL="0" indent="0">
              <a:buNone/>
            </a:pPr>
            <a:r>
              <a:rPr lang="es-E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Identifica las acciones que generan otras acciones y que hacen avanzar </a:t>
            </a:r>
            <a:r>
              <a:rPr lang="es-ES" sz="2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 historia</a:t>
            </a:r>
            <a:r>
              <a:rPr lang="es-E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es decir, </a:t>
            </a:r>
            <a:r>
              <a:rPr lang="es-E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las acciones principales.</a:t>
            </a:r>
          </a:p>
          <a:p>
            <a:pPr marL="0" indent="0">
              <a:buNone/>
            </a:pPr>
            <a:r>
              <a:rPr lang="es-E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• Identifica las acciones que le dan sentido y complementan las </a:t>
            </a:r>
            <a:r>
              <a:rPr lang="es-ES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acciones principales</a:t>
            </a:r>
            <a:r>
              <a:rPr lang="es-E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es decir,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las acciones secundarias.</a:t>
            </a:r>
            <a:endParaRPr lang="es-E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41118"/>
          <a:stretch/>
        </p:blipFill>
        <p:spPr bwMode="auto">
          <a:xfrm>
            <a:off x="0" y="-5652"/>
            <a:ext cx="3465095" cy="68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caperucita roja y el lob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4" b="8313"/>
          <a:stretch/>
        </p:blipFill>
        <p:spPr bwMode="auto">
          <a:xfrm>
            <a:off x="3465094" y="3433011"/>
            <a:ext cx="8726905" cy="3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9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7852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Veamos el siguiente corto animado!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4332" y="2588217"/>
            <a:ext cx="860156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https://www.youtube.com/watch?v=AZS5cgybKcI</a:t>
            </a:r>
            <a:endParaRPr lang="es-CL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6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880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Actividad: </a:t>
            </a:r>
            <a:b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Responde a las siguientes preguntas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51678" y="2236764"/>
            <a:ext cx="10178322" cy="6738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 smtClean="0"/>
              <a:t>Completa el siguiente cuadro con las acciones principales y secundarias: 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0" y="2082107"/>
          <a:ext cx="11880948" cy="32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0" y="3268486"/>
          <a:ext cx="11880948" cy="349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53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3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Gill Sans MT</vt:lpstr>
      <vt:lpstr>Impact</vt:lpstr>
      <vt:lpstr>Badge</vt:lpstr>
      <vt:lpstr>1_Badge</vt:lpstr>
      <vt:lpstr>2_Badge</vt:lpstr>
      <vt:lpstr>3_Badge</vt:lpstr>
      <vt:lpstr>CLASE 3:Las acciones del mundo narrativo</vt:lpstr>
      <vt:lpstr>Las acciones en el mundo narrativo </vt:lpstr>
      <vt:lpstr>Las acciones del mundo narrativo </vt:lpstr>
      <vt:lpstr>Presentación de PowerPoint</vt:lpstr>
      <vt:lpstr>Veamos el siguiente corto animado! </vt:lpstr>
      <vt:lpstr>Actividad:  Responde a las siguientes preguntas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acciones del mundo narrativo</dc:title>
  <dc:creator>Javiera Ignacia Gutierrez</dc:creator>
  <cp:lastModifiedBy>Javiera Ignacia Gutierrez</cp:lastModifiedBy>
  <cp:revision>3</cp:revision>
  <dcterms:created xsi:type="dcterms:W3CDTF">2020-03-18T16:22:22Z</dcterms:created>
  <dcterms:modified xsi:type="dcterms:W3CDTF">2020-03-18T17:20:36Z</dcterms:modified>
</cp:coreProperties>
</file>