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1" r:id="rId8"/>
    <p:sldId id="263" r:id="rId9"/>
    <p:sldId id="265" r:id="rId10"/>
    <p:sldId id="264" r:id="rId11"/>
    <p:sldId id="266" r:id="rId12"/>
    <p:sldId id="267" r:id="rId13"/>
    <p:sldId id="268" r:id="rId14"/>
    <p:sldId id="269" r:id="rId1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335339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315757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396891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241991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150743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357822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68662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419037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7848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155172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EB5A0F-6F4C-462D-BB45-BDE22A8BE674}" type="datetimeFigureOut">
              <a:rPr lang="es-CL" smtClean="0"/>
              <a:t>17-06-2020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0E42E82-7D8E-4775-8908-C64EC3F6B8BB}" type="slidenum">
              <a:rPr lang="es-CL" smtClean="0"/>
              <a:t>‹Nº›</a:t>
            </a:fld>
            <a:endParaRPr lang="es-CL"/>
          </a:p>
        </p:txBody>
      </p:sp>
    </p:spTree>
    <p:extLst>
      <p:ext uri="{BB962C8B-B14F-4D97-AF65-F5344CB8AC3E}">
        <p14:creationId xmlns:p14="http://schemas.microsoft.com/office/powerpoint/2010/main" val="296028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B5A0F-6F4C-462D-BB45-BDE22A8BE674}" type="datetimeFigureOut">
              <a:rPr lang="es-CL" smtClean="0"/>
              <a:t>17-06-2020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42E82-7D8E-4775-8908-C64EC3F6B8BB}" type="slidenum">
              <a:rPr lang="es-CL" smtClean="0"/>
              <a:t>‹Nº›</a:t>
            </a:fld>
            <a:endParaRPr lang="es-CL"/>
          </a:p>
        </p:txBody>
      </p:sp>
    </p:spTree>
    <p:extLst>
      <p:ext uri="{BB962C8B-B14F-4D97-AF65-F5344CB8AC3E}">
        <p14:creationId xmlns:p14="http://schemas.microsoft.com/office/powerpoint/2010/main" val="2825978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84784"/>
            <a:ext cx="7702624" cy="1152127"/>
          </a:xfrm>
          <a:solidFill>
            <a:srgbClr val="C00000"/>
          </a:solidFill>
        </p:spPr>
        <p:txBody>
          <a:bodyPr>
            <a:normAutofit fontScale="90000"/>
          </a:bodyPr>
          <a:lstStyle/>
          <a:p>
            <a:r>
              <a:rPr lang="es-CL" dirty="0" smtClean="0"/>
              <a:t>El auge del salitre en la década de 1880</a:t>
            </a:r>
            <a:endParaRPr lang="es-CL" dirty="0"/>
          </a:p>
        </p:txBody>
      </p:sp>
      <p:sp>
        <p:nvSpPr>
          <p:cNvPr id="3" name="2 Subtítulo"/>
          <p:cNvSpPr>
            <a:spLocks noGrp="1"/>
          </p:cNvSpPr>
          <p:nvPr>
            <p:ph type="subTitle" idx="1"/>
          </p:nvPr>
        </p:nvSpPr>
        <p:spPr>
          <a:xfrm>
            <a:off x="4788024" y="4077072"/>
            <a:ext cx="4032448" cy="2088232"/>
          </a:xfrm>
        </p:spPr>
        <p:txBody>
          <a:bodyPr>
            <a:normAutofit lnSpcReduction="10000"/>
          </a:bodyPr>
          <a:lstStyle/>
          <a:p>
            <a:r>
              <a:rPr lang="es-CL" dirty="0" smtClean="0"/>
              <a:t>Historia, geografía y Cs. Sociales</a:t>
            </a:r>
          </a:p>
          <a:p>
            <a:r>
              <a:rPr lang="es-CL" dirty="0" err="1" smtClean="0"/>
              <a:t>Prof</a:t>
            </a:r>
            <a:r>
              <a:rPr lang="es-CL" dirty="0" smtClean="0"/>
              <a:t>: Etna Vivar N.</a:t>
            </a:r>
          </a:p>
          <a:p>
            <a:r>
              <a:rPr lang="es-CL" dirty="0" smtClean="0"/>
              <a:t>Curso: 1°Medio</a:t>
            </a:r>
          </a:p>
          <a:p>
            <a:endParaRPr lang="es-CL" dirty="0" smtClean="0"/>
          </a:p>
          <a:p>
            <a:endParaRPr lang="es-CL" dirty="0"/>
          </a:p>
        </p:txBody>
      </p:sp>
      <p:sp>
        <p:nvSpPr>
          <p:cNvPr id="4" name="AutoShape 2" descr="Economia salitr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2" name="Picture 4" descr="El salitre presente - Opiniones sobre Oficina Salitrera Santiago  Humberstone, Iquique, Chile - Comentarios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996952"/>
            <a:ext cx="4525839" cy="319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XTO BÁSICO PRIMER SEMESTRE: Auge Del Salitre y Vida En La Pampa Salitr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501008"/>
            <a:ext cx="3888432" cy="295232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istoria del salitre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60246"/>
            <a:ext cx="4104456" cy="289674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lbum Desierto - Oficina María El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501008"/>
            <a:ext cx="410435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risis del Centenar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500887"/>
            <a:ext cx="3888432" cy="282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04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Salitrera, Iquique - Chile Imagen &amp; Foto | arquitectura, faros, motivos  Fotos de foto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73"/>
            <a:ext cx="9144000" cy="683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APA OT 17614 tapa HAMBERTON.FH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3456384" cy="315462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Oficinas salitreras de Humberstone y Santa Laura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92696"/>
            <a:ext cx="3960440" cy="315462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Oficinas salitreras de Humberstone y Santa Laura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98" y="4136474"/>
            <a:ext cx="3546538" cy="231686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Bienvenidos a TurismoChile.cl - Guía sobre Turismo en Ch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55958"/>
            <a:ext cx="3960440" cy="229737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222665" y="404664"/>
            <a:ext cx="4257545" cy="461665"/>
          </a:xfrm>
          <a:prstGeom prst="rect">
            <a:avLst/>
          </a:prstGeom>
          <a:solidFill>
            <a:srgbClr val="C00000"/>
          </a:solidFill>
        </p:spPr>
        <p:txBody>
          <a:bodyPr wrap="square" rtlCol="0">
            <a:spAutoFit/>
          </a:bodyPr>
          <a:lstStyle/>
          <a:p>
            <a:r>
              <a:rPr lang="es-CL" sz="2400" dirty="0" smtClean="0"/>
              <a:t>          </a:t>
            </a:r>
            <a:r>
              <a:rPr lang="es-CL" sz="2400" b="1" dirty="0" smtClean="0"/>
              <a:t>Oficina </a:t>
            </a:r>
            <a:r>
              <a:rPr lang="es-CL" sz="2400" b="1" dirty="0" err="1" smtClean="0"/>
              <a:t>Humberstone</a:t>
            </a:r>
            <a:endParaRPr lang="es-CL" sz="2400" b="1" dirty="0"/>
          </a:p>
        </p:txBody>
      </p:sp>
    </p:spTree>
    <p:extLst>
      <p:ext uri="{BB962C8B-B14F-4D97-AF65-F5344CB8AC3E}">
        <p14:creationId xmlns:p14="http://schemas.microsoft.com/office/powerpoint/2010/main" val="164518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TNA VIVAR\Desktop\Captur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6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ETNA VIVAR\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47700"/>
            <a:ext cx="8712968" cy="602166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987824" y="188640"/>
            <a:ext cx="3096344" cy="461665"/>
          </a:xfrm>
          <a:prstGeom prst="rect">
            <a:avLst/>
          </a:prstGeom>
          <a:solidFill>
            <a:srgbClr val="C00000"/>
          </a:solidFill>
        </p:spPr>
        <p:txBody>
          <a:bodyPr wrap="square" rtlCol="0">
            <a:spAutoFit/>
          </a:bodyPr>
          <a:lstStyle/>
          <a:p>
            <a:r>
              <a:rPr lang="es-CL" sz="2400" b="1" dirty="0" smtClean="0"/>
              <a:t>        Análisis de tabla</a:t>
            </a:r>
            <a:endParaRPr lang="es-CL" sz="2400" b="1" dirty="0"/>
          </a:p>
        </p:txBody>
      </p:sp>
    </p:spTree>
    <p:extLst>
      <p:ext uri="{BB962C8B-B14F-4D97-AF65-F5344CB8AC3E}">
        <p14:creationId xmlns:p14="http://schemas.microsoft.com/office/powerpoint/2010/main" val="241830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TNA VIVAR\Desktop\Captur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8145"/>
            <a:ext cx="7704856"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755577" y="5445224"/>
            <a:ext cx="7704856" cy="830997"/>
          </a:xfrm>
          <a:prstGeom prst="rect">
            <a:avLst/>
          </a:prstGeom>
          <a:solidFill>
            <a:srgbClr val="C00000"/>
          </a:solidFill>
        </p:spPr>
        <p:txBody>
          <a:bodyPr wrap="square" rtlCol="0">
            <a:spAutoFit/>
          </a:bodyPr>
          <a:lstStyle/>
          <a:p>
            <a:r>
              <a:rPr lang="es-CL" sz="2400" dirty="0" smtClean="0"/>
              <a:t>O.A. Identificar en los ciclos de expansión económica, la importancia del auge del salitre en la Historia  nacional</a:t>
            </a:r>
            <a:r>
              <a:rPr lang="es-CL" dirty="0" smtClean="0"/>
              <a:t>.</a:t>
            </a:r>
            <a:endParaRPr lang="es-CL" dirty="0"/>
          </a:p>
        </p:txBody>
      </p:sp>
    </p:spTree>
    <p:extLst>
      <p:ext uri="{BB962C8B-B14F-4D97-AF65-F5344CB8AC3E}">
        <p14:creationId xmlns:p14="http://schemas.microsoft.com/office/powerpoint/2010/main" val="365720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0" y="332657"/>
            <a:ext cx="6460169" cy="584775"/>
          </a:xfrm>
          <a:prstGeom prst="rect">
            <a:avLst/>
          </a:prstGeom>
          <a:solidFill>
            <a:srgbClr val="C00000"/>
          </a:solidFill>
        </p:spPr>
        <p:txBody>
          <a:bodyPr wrap="square" rtlCol="0">
            <a:spAutoFit/>
          </a:bodyPr>
          <a:lstStyle/>
          <a:p>
            <a:r>
              <a:rPr lang="es-CL" sz="3200" b="1" dirty="0" smtClean="0"/>
              <a:t>El ciclo salitrero en Chile: 1880-1930</a:t>
            </a:r>
            <a:endParaRPr lang="es-CL" sz="3200" b="1" dirty="0"/>
          </a:p>
        </p:txBody>
      </p:sp>
      <p:pic>
        <p:nvPicPr>
          <p:cNvPr id="1026" name="Picture 2" descr="C:\Users\ETNA VIVA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0113"/>
            <a:ext cx="7776863" cy="505777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39552" y="5957888"/>
            <a:ext cx="7056784" cy="400110"/>
          </a:xfrm>
          <a:prstGeom prst="rect">
            <a:avLst/>
          </a:prstGeom>
          <a:noFill/>
        </p:spPr>
        <p:txBody>
          <a:bodyPr wrap="square" rtlCol="0">
            <a:spAutoFit/>
          </a:bodyPr>
          <a:lstStyle/>
          <a:p>
            <a:r>
              <a:rPr lang="es-CL" b="1" dirty="0" smtClean="0"/>
              <a:t>            </a:t>
            </a:r>
            <a:r>
              <a:rPr lang="es-CL" sz="2000" b="1" dirty="0" smtClean="0"/>
              <a:t>Oficina salitrera Primitiva, hacia 1880, </a:t>
            </a:r>
            <a:r>
              <a:rPr lang="es-CL" sz="2000" b="1" i="1" dirty="0" smtClean="0"/>
              <a:t>Memoria Chilena</a:t>
            </a:r>
            <a:endParaRPr lang="es-CL" sz="2000" b="1" i="1" dirty="0"/>
          </a:p>
        </p:txBody>
      </p:sp>
    </p:spTree>
    <p:extLst>
      <p:ext uri="{BB962C8B-B14F-4D97-AF65-F5344CB8AC3E}">
        <p14:creationId xmlns:p14="http://schemas.microsoft.com/office/powerpoint/2010/main" val="335638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TNA VIVAR\Desktop\Captur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62" y="548680"/>
            <a:ext cx="8236102" cy="525658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755576" y="5805264"/>
            <a:ext cx="8136904" cy="830997"/>
          </a:xfrm>
          <a:prstGeom prst="rect">
            <a:avLst/>
          </a:prstGeom>
          <a:noFill/>
        </p:spPr>
        <p:txBody>
          <a:bodyPr wrap="square" rtlCol="0">
            <a:spAutoFit/>
          </a:bodyPr>
          <a:lstStyle/>
          <a:p>
            <a:r>
              <a:rPr lang="es-CL" sz="2400" b="1" dirty="0" smtClean="0"/>
              <a:t>Vista General de la Oficina Ramírez , hacia 1880, </a:t>
            </a:r>
            <a:r>
              <a:rPr lang="es-CL" sz="2400" b="1" i="1" dirty="0" smtClean="0"/>
              <a:t>Memoria Chilena</a:t>
            </a:r>
            <a:r>
              <a:rPr lang="es-CL" dirty="0" smtClean="0"/>
              <a:t>.</a:t>
            </a:r>
            <a:endParaRPr lang="es-CL" dirty="0"/>
          </a:p>
        </p:txBody>
      </p:sp>
    </p:spTree>
    <p:extLst>
      <p:ext uri="{BB962C8B-B14F-4D97-AF65-F5344CB8AC3E}">
        <p14:creationId xmlns:p14="http://schemas.microsoft.com/office/powerpoint/2010/main" val="227783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TNA VIVAR\Desktop\Captur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4664"/>
            <a:ext cx="4824536" cy="553828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23528" y="836711"/>
            <a:ext cx="2880320" cy="510623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chemeClr val="bg1"/>
                </a:solidFill>
              </a:rPr>
              <a:t>«El Rey del Salitre»</a:t>
            </a:r>
          </a:p>
          <a:p>
            <a:pPr algn="just"/>
            <a:endParaRPr lang="es-CL" b="1" dirty="0" smtClean="0">
              <a:solidFill>
                <a:schemeClr val="bg1"/>
              </a:solidFill>
            </a:endParaRPr>
          </a:p>
          <a:p>
            <a:pPr algn="just"/>
            <a:r>
              <a:rPr lang="es-CL" sz="2000" b="1" dirty="0" smtClean="0">
                <a:solidFill>
                  <a:schemeClr val="bg1"/>
                </a:solidFill>
              </a:rPr>
              <a:t>John Tomas North (1842- 1896) </a:t>
            </a:r>
            <a:r>
              <a:rPr lang="es-CL" sz="2000" dirty="0" smtClean="0">
                <a:solidFill>
                  <a:schemeClr val="bg1"/>
                </a:solidFill>
              </a:rPr>
              <a:t>fue un empresario  británico  del monopolio del salitre que obtuvo sus mayores ganancias con la Guerra del Pacífico, al hacerse de la mayoría de las salitreras que cambiaron de nacionalidad como resultado de este conflicto</a:t>
            </a:r>
            <a:r>
              <a:rPr lang="es-CL" dirty="0" smtClean="0">
                <a:solidFill>
                  <a:schemeClr val="bg1"/>
                </a:solidFill>
              </a:rPr>
              <a:t>.</a:t>
            </a:r>
            <a:endParaRPr lang="es-CL" dirty="0">
              <a:solidFill>
                <a:schemeClr val="bg1"/>
              </a:solidFill>
            </a:endParaRPr>
          </a:p>
        </p:txBody>
      </p:sp>
    </p:spTree>
    <p:extLst>
      <p:ext uri="{BB962C8B-B14F-4D97-AF65-F5344CB8AC3E}">
        <p14:creationId xmlns:p14="http://schemas.microsoft.com/office/powerpoint/2010/main" val="8106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TNA VIVA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9899"/>
            <a:ext cx="7200801" cy="367717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rot="10800000" flipV="1">
            <a:off x="1619671" y="255143"/>
            <a:ext cx="5616623" cy="461665"/>
          </a:xfrm>
          <a:prstGeom prst="rect">
            <a:avLst/>
          </a:prstGeom>
          <a:solidFill>
            <a:srgbClr val="C00000"/>
          </a:solidFill>
        </p:spPr>
        <p:txBody>
          <a:bodyPr wrap="square" rtlCol="0">
            <a:spAutoFit/>
          </a:bodyPr>
          <a:lstStyle/>
          <a:p>
            <a:r>
              <a:rPr lang="es-CL" dirty="0" smtClean="0"/>
              <a:t>                 </a:t>
            </a:r>
            <a:r>
              <a:rPr lang="es-CL" sz="2400" b="1" dirty="0" smtClean="0"/>
              <a:t>Obreros salitreros sacando caliche</a:t>
            </a:r>
            <a:endParaRPr lang="es-CL" sz="2400" b="1" dirty="0"/>
          </a:p>
        </p:txBody>
      </p:sp>
      <p:pic>
        <p:nvPicPr>
          <p:cNvPr id="8" name="Picture 2" descr="C:\Users\ETNA VIVAR\Desktop\Captur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72008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1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TNA VIVAR\Desktop\Captur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128792" cy="4038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TNA VIVAR\Desktop\Captur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99248"/>
            <a:ext cx="6912768" cy="239362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563888" y="260648"/>
            <a:ext cx="1872208" cy="461665"/>
          </a:xfrm>
          <a:prstGeom prst="rect">
            <a:avLst/>
          </a:prstGeom>
          <a:solidFill>
            <a:srgbClr val="C00000"/>
          </a:solidFill>
        </p:spPr>
        <p:txBody>
          <a:bodyPr wrap="square" rtlCol="0">
            <a:spAutoFit/>
          </a:bodyPr>
          <a:lstStyle/>
          <a:p>
            <a:r>
              <a:rPr lang="es-CL" b="1" dirty="0" smtClean="0"/>
              <a:t>    </a:t>
            </a:r>
            <a:r>
              <a:rPr lang="es-CL" sz="2400" b="1" dirty="0" smtClean="0"/>
              <a:t>Cachuchos</a:t>
            </a:r>
            <a:endParaRPr lang="es-CL" sz="2400" b="1" dirty="0"/>
          </a:p>
        </p:txBody>
      </p:sp>
    </p:spTree>
    <p:extLst>
      <p:ext uri="{BB962C8B-B14F-4D97-AF65-F5344CB8AC3E}">
        <p14:creationId xmlns:p14="http://schemas.microsoft.com/office/powerpoint/2010/main" val="93328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TNA VIVAR\Desktop\Captur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98239"/>
            <a:ext cx="7488832" cy="578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5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Menú: La economía del salitre. Video: Humberstone. - ppt descar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368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140</Words>
  <Application>Microsoft Office PowerPoint</Application>
  <PresentationFormat>Presentación en pantalla (4:3)</PresentationFormat>
  <Paragraphs>15</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El auge del salitre en la década de 1880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ETNA VIVAR</dc:creator>
  <cp:lastModifiedBy>ETNA VIVAR</cp:lastModifiedBy>
  <cp:revision>12</cp:revision>
  <dcterms:created xsi:type="dcterms:W3CDTF">2020-06-17T05:33:00Z</dcterms:created>
  <dcterms:modified xsi:type="dcterms:W3CDTF">2020-06-17T07:34:29Z</dcterms:modified>
</cp:coreProperties>
</file>